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655B33-4362-4B89-9564-254535A8B4CD}" v="6" dt="2026-04-20T00:06:23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35A8-3F6C-43C7-A0B2-D0033BF0ED4A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795F-14CD-49CF-AEA3-898B9B2B6A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47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35A8-3F6C-43C7-A0B2-D0033BF0ED4A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795F-14CD-49CF-AEA3-898B9B2B6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5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35A8-3F6C-43C7-A0B2-D0033BF0ED4A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795F-14CD-49CF-AEA3-898B9B2B6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35A8-3F6C-43C7-A0B2-D0033BF0ED4A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795F-14CD-49CF-AEA3-898B9B2B6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3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35A8-3F6C-43C7-A0B2-D0033BF0ED4A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795F-14CD-49CF-AEA3-898B9B2B6A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93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6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35A8-3F6C-43C7-A0B2-D0033BF0ED4A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795F-14CD-49CF-AEA3-898B9B2B6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0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35A8-3F6C-43C7-A0B2-D0033BF0ED4A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795F-14CD-49CF-AEA3-898B9B2B6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5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35A8-3F6C-43C7-A0B2-D0033BF0ED4A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795F-14CD-49CF-AEA3-898B9B2B6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7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35A8-3F6C-43C7-A0B2-D0033BF0ED4A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795F-14CD-49CF-AEA3-898B9B2B6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0EBD35A8-3F6C-43C7-A0B2-D0033BF0ED4A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E6795F-14CD-49CF-AEA3-898B9B2B6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8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BD35A8-3F6C-43C7-A0B2-D0033BF0ED4A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E6795F-14CD-49CF-AEA3-898B9B2B6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2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BD35A8-3F6C-43C7-A0B2-D0033BF0ED4A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E6795F-14CD-49CF-AEA3-898B9B2B6AD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610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image shows a large, vibrant American flag waving against a clear, blue sky with scattered clouds.&#10;&#10;AI-generated content may be incorrect.">
            <a:extLst>
              <a:ext uri="{FF2B5EF4-FFF2-40B4-BE49-F238E27FC236}">
                <a16:creationId xmlns:a16="http://schemas.microsoft.com/office/drawing/2014/main" id="{ACBEAD46-A842-2A93-2542-6B22358748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2960" b="5947"/>
          <a:stretch>
            <a:fillRect/>
          </a:stretch>
        </p:blipFill>
        <p:spPr>
          <a:xfrm>
            <a:off x="0" y="-228601"/>
            <a:ext cx="1219198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B5C168-6DF3-66E5-A417-BE72CAC1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58" y="1025628"/>
            <a:ext cx="10058400" cy="527544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Competing Visions for America: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Impact of extreme ideologies in The United States.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7D7D77-8DF2-444B-A0BB-15B065195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7A72AB3-7AC2-4380-8B64-AFC8AC684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4896F5-ADC0-4F92-891D-8AD641242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43D7-9E59-B86C-D3F2-9C157D13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Amendment: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5C391-E2D1-173B-35D1-E98C88939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Congress shall make no law respecting an establishment of religion or prohibiting the free exercise thereof; or abridging the freedom of speech, or of the press; or the right of the people peaceably to assemble, and to petition the Government for a redress of grievances.</a:t>
            </a:r>
          </a:p>
        </p:txBody>
      </p:sp>
    </p:spTree>
    <p:extLst>
      <p:ext uri="{BB962C8B-B14F-4D97-AF65-F5344CB8AC3E}">
        <p14:creationId xmlns:p14="http://schemas.microsoft.com/office/powerpoint/2010/main" val="179586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B9F4-4EE3-58EC-283C-573A9CEE5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65081"/>
            <a:ext cx="10058400" cy="116097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five core freedoms that are foundational to American Civic Life.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1F14-B8FE-7035-6B55-6B6957A4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7574"/>
            <a:ext cx="10058400" cy="37115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 Freedom of Speech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 Freedom of Religion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 Freedom of Press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 Freedom of Assembly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 Freedom to Petition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0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466CF-9E60-EA7E-0574-95E9CF66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48942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Here is a list of the few countries that have 90% or more Muslim population.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41777-B03C-05F3-D061-46D323B91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Pakistan 96%                                                        Sudan 90+%                                                        Palestine 97% </a:t>
            </a:r>
          </a:p>
          <a:p>
            <a:r>
              <a:rPr lang="en-US" dirty="0"/>
              <a:t>Somalia 99%                                                         Jordan 95%                                                         Syria 90+%</a:t>
            </a:r>
          </a:p>
          <a:p>
            <a:r>
              <a:rPr lang="en-US" dirty="0"/>
              <a:t> Bangladesh 90%,                                                Tunisia 99%                                                         </a:t>
            </a:r>
          </a:p>
          <a:p>
            <a:r>
              <a:rPr lang="en-US" dirty="0"/>
              <a:t>Iran 99%,                                                                Libya 96%        </a:t>
            </a:r>
          </a:p>
          <a:p>
            <a:r>
              <a:rPr lang="en-US" dirty="0"/>
              <a:t>Turkey 98%,                                                           Senegal 95%</a:t>
            </a:r>
          </a:p>
          <a:p>
            <a:r>
              <a:rPr lang="en-US" dirty="0" err="1"/>
              <a:t>Eygpt</a:t>
            </a:r>
            <a:r>
              <a:rPr lang="en-US" dirty="0"/>
              <a:t> 90+%,                                                           </a:t>
            </a:r>
            <a:r>
              <a:rPr lang="en-US" dirty="0" err="1"/>
              <a:t>Marutania</a:t>
            </a:r>
            <a:r>
              <a:rPr lang="en-US" dirty="0"/>
              <a:t> 99%</a:t>
            </a:r>
          </a:p>
          <a:p>
            <a:r>
              <a:rPr lang="en-US" dirty="0"/>
              <a:t>Algeria 99%,                                                           Mali 99%</a:t>
            </a:r>
          </a:p>
          <a:p>
            <a:r>
              <a:rPr lang="en-US" dirty="0"/>
              <a:t>Morocco 99%,                                                       Niger 98%</a:t>
            </a:r>
          </a:p>
          <a:p>
            <a:r>
              <a:rPr lang="en-US" dirty="0"/>
              <a:t>Saudia Arabia 99%,                                              Djibouti 94%</a:t>
            </a:r>
          </a:p>
          <a:p>
            <a:r>
              <a:rPr lang="en-US" dirty="0"/>
              <a:t>Iraq 95%,                                                                Comoros 98% </a:t>
            </a:r>
          </a:p>
          <a:p>
            <a:r>
              <a:rPr lang="en-US" dirty="0"/>
              <a:t>Afghanistan 99%,                                                  Tajikistan 95%     </a:t>
            </a:r>
          </a:p>
          <a:p>
            <a:r>
              <a:rPr lang="en-US" dirty="0"/>
              <a:t>Yemen 99%,                                                           Turkmenistan 90%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0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E29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nstagram video">
            <a:hlinkClick r:id="" action="ppaction://media"/>
            <a:extLst>
              <a:ext uri="{FF2B5EF4-FFF2-40B4-BE49-F238E27FC236}">
                <a16:creationId xmlns:a16="http://schemas.microsoft.com/office/drawing/2014/main" id="{8868CDF6-F4D6-5877-9604-158B06B399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6832" y="801793"/>
            <a:ext cx="2952748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2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6E6FEC8-170C-492C-84E0-54394629D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940A1-B9E0-4C5D-A55E-B19742379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C8E47B-A563-4B44-A9B0-9316605C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DF786F8-8F02-EC5A-4D99-1AF583CF94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7"/>
          <a:stretch>
            <a:fillRect/>
          </a:stretch>
        </p:blipFill>
        <p:spPr>
          <a:xfrm>
            <a:off x="1" y="10"/>
            <a:ext cx="11578974" cy="6857990"/>
          </a:xfrm>
          <a:prstGeom prst="rect">
            <a:avLst/>
          </a:prstGeom>
          <a:solidFill>
            <a:srgbClr val="BF0000">
              <a:lumMod val="50000"/>
              <a:lumOff val="50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701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4">
      <a:dk1>
        <a:srgbClr val="BF0000"/>
      </a:dk1>
      <a:lt1>
        <a:srgbClr val="FFFFFF"/>
      </a:lt1>
      <a:dk2>
        <a:srgbClr val="002060"/>
      </a:dk2>
      <a:lt2>
        <a:srgbClr val="FFFFFF"/>
      </a:lt2>
      <a:accent1>
        <a:srgbClr val="FF0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90810</TotalTime>
  <Words>205</Words>
  <Application>Microsoft Office PowerPoint</Application>
  <PresentationFormat>Widescreen</PresentationFormat>
  <Paragraphs>22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Retrospect</vt:lpstr>
      <vt:lpstr>Competing Visions for America:  Impact of extreme ideologies in The United States. </vt:lpstr>
      <vt:lpstr>First Amendment:</vt:lpstr>
      <vt:lpstr>      The five core freedoms that are foundational to American Civic Life. </vt:lpstr>
      <vt:lpstr>Here is a list of the few countries that have 90% or more Muslim population.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maira sarfraz</dc:creator>
  <cp:lastModifiedBy>Diane Bast</cp:lastModifiedBy>
  <cp:revision>3</cp:revision>
  <dcterms:created xsi:type="dcterms:W3CDTF">2026-02-11T03:59:49Z</dcterms:created>
  <dcterms:modified xsi:type="dcterms:W3CDTF">2026-04-26T23:10:05Z</dcterms:modified>
</cp:coreProperties>
</file>