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0" r:id="rId2"/>
    <p:sldId id="290" r:id="rId3"/>
    <p:sldId id="306" r:id="rId4"/>
    <p:sldId id="267" r:id="rId5"/>
    <p:sldId id="278" r:id="rId6"/>
    <p:sldId id="309" r:id="rId7"/>
    <p:sldId id="310" r:id="rId8"/>
    <p:sldId id="308" r:id="rId9"/>
    <p:sldId id="283" r:id="rId10"/>
    <p:sldId id="272" r:id="rId11"/>
    <p:sldId id="291" r:id="rId12"/>
    <p:sldId id="307" r:id="rId13"/>
    <p:sldId id="285" r:id="rId14"/>
    <p:sldId id="303" r:id="rId15"/>
    <p:sldId id="265" r:id="rId16"/>
    <p:sldId id="304" r:id="rId17"/>
    <p:sldId id="277" r:id="rId18"/>
    <p:sldId id="311" r:id="rId19"/>
    <p:sldId id="313" r:id="rId20"/>
    <p:sldId id="312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1535"/>
    <a:srgbClr val="091B43"/>
    <a:srgbClr val="0C2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F13D63-4AA1-4094-B63B-D8026289060A}" v="199" dt="2023-09-11T19:17:34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408" autoAdjust="0"/>
    <p:restoredTop sz="94887" autoAdjust="0"/>
  </p:normalViewPr>
  <p:slideViewPr>
    <p:cSldViewPr snapToGrid="0">
      <p:cViewPr varScale="1">
        <p:scale>
          <a:sx n="100" d="100"/>
          <a:sy n="100" d="100"/>
        </p:scale>
        <p:origin x="114" y="162"/>
      </p:cViewPr>
      <p:guideLst/>
    </p:cSldViewPr>
  </p:slideViewPr>
  <p:outlineViewPr>
    <p:cViewPr>
      <p:scale>
        <a:sx n="33" d="100"/>
        <a:sy n="33" d="100"/>
      </p:scale>
      <p:origin x="0" y="-15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Lennington" userId="d0039135-3bbf-411c-9955-46f500caa72a" providerId="ADAL" clId="{8FF13D63-4AA1-4094-B63B-D8026289060A}"/>
    <pc:docChg chg="undo redo custSel addSld delSld modSld sldOrd">
      <pc:chgData name="Daniel Lennington" userId="d0039135-3bbf-411c-9955-46f500caa72a" providerId="ADAL" clId="{8FF13D63-4AA1-4094-B63B-D8026289060A}" dt="2023-09-11T20:17:43.740" v="1811" actId="1076"/>
      <pc:docMkLst>
        <pc:docMk/>
      </pc:docMkLst>
      <pc:sldChg chg="modSp mod">
        <pc:chgData name="Daniel Lennington" userId="d0039135-3bbf-411c-9955-46f500caa72a" providerId="ADAL" clId="{8FF13D63-4AA1-4094-B63B-D8026289060A}" dt="2023-09-06T21:24:55.406" v="87" actId="20577"/>
        <pc:sldMkLst>
          <pc:docMk/>
          <pc:sldMk cId="2448140448" sldId="260"/>
        </pc:sldMkLst>
        <pc:spChg chg="mod">
          <ac:chgData name="Daniel Lennington" userId="d0039135-3bbf-411c-9955-46f500caa72a" providerId="ADAL" clId="{8FF13D63-4AA1-4094-B63B-D8026289060A}" dt="2023-09-06T21:24:55.406" v="87" actId="20577"/>
          <ac:spMkLst>
            <pc:docMk/>
            <pc:sldMk cId="2448140448" sldId="260"/>
            <ac:spMk id="2" creationId="{3CAD8A6C-CB41-2645-8D7F-243B76FC3439}"/>
          </ac:spMkLst>
        </pc:spChg>
      </pc:sldChg>
      <pc:sldChg chg="modSp mod">
        <pc:chgData name="Daniel Lennington" userId="d0039135-3bbf-411c-9955-46f500caa72a" providerId="ADAL" clId="{8FF13D63-4AA1-4094-B63B-D8026289060A}" dt="2023-09-08T14:16:03.568" v="1332"/>
        <pc:sldMkLst>
          <pc:docMk/>
          <pc:sldMk cId="2364025879" sldId="265"/>
        </pc:sldMkLst>
        <pc:spChg chg="mod">
          <ac:chgData name="Daniel Lennington" userId="d0039135-3bbf-411c-9955-46f500caa72a" providerId="ADAL" clId="{8FF13D63-4AA1-4094-B63B-D8026289060A}" dt="2023-09-08T14:16:03.568" v="1332"/>
          <ac:spMkLst>
            <pc:docMk/>
            <pc:sldMk cId="2364025879" sldId="265"/>
            <ac:spMk id="2" creationId="{4BD96396-D7CA-864F-A1F6-B95104699F58}"/>
          </ac:spMkLst>
        </pc:spChg>
      </pc:sldChg>
      <pc:sldChg chg="addSp delSp modSp mod setBg delDesignElem">
        <pc:chgData name="Daniel Lennington" userId="d0039135-3bbf-411c-9955-46f500caa72a" providerId="ADAL" clId="{8FF13D63-4AA1-4094-B63B-D8026289060A}" dt="2023-09-08T14:16:03.568" v="1332"/>
        <pc:sldMkLst>
          <pc:docMk/>
          <pc:sldMk cId="1123244233" sldId="267"/>
        </pc:sldMkLst>
        <pc:spChg chg="mod">
          <ac:chgData name="Daniel Lennington" userId="d0039135-3bbf-411c-9955-46f500caa72a" providerId="ADAL" clId="{8FF13D63-4AA1-4094-B63B-D8026289060A}" dt="2023-09-08T13:33:12.269" v="1128" actId="26606"/>
          <ac:spMkLst>
            <pc:docMk/>
            <pc:sldMk cId="1123244233" sldId="267"/>
            <ac:spMk id="2" creationId="{5812099D-477F-8A42-BE2C-561D04528A14}"/>
          </ac:spMkLst>
        </pc:spChg>
        <pc:spChg chg="del">
          <ac:chgData name="Daniel Lennington" userId="d0039135-3bbf-411c-9955-46f500caa72a" providerId="ADAL" clId="{8FF13D63-4AA1-4094-B63B-D8026289060A}" dt="2023-09-06T21:31:44.240" v="408" actId="478"/>
          <ac:spMkLst>
            <pc:docMk/>
            <pc:sldMk cId="1123244233" sldId="267"/>
            <ac:spMk id="3" creationId="{1EB308A1-1EF9-5F21-1B61-CE335F908738}"/>
          </ac:spMkLst>
        </pc:spChg>
        <pc:spChg chg="add del">
          <ac:chgData name="Daniel Lennington" userId="d0039135-3bbf-411c-9955-46f500caa72a" providerId="ADAL" clId="{8FF13D63-4AA1-4094-B63B-D8026289060A}" dt="2023-09-08T14:16:03.568" v="1332"/>
          <ac:spMkLst>
            <pc:docMk/>
            <pc:sldMk cId="1123244233" sldId="267"/>
            <ac:spMk id="7" creationId="{4E1BEB12-92AF-4445-98AD-4C7756E7C93B}"/>
          </ac:spMkLst>
        </pc:spChg>
        <pc:spChg chg="add del">
          <ac:chgData name="Daniel Lennington" userId="d0039135-3bbf-411c-9955-46f500caa72a" providerId="ADAL" clId="{8FF13D63-4AA1-4094-B63B-D8026289060A}" dt="2023-09-08T14:16:03.568" v="1332"/>
          <ac:spMkLst>
            <pc:docMk/>
            <pc:sldMk cId="1123244233" sldId="267"/>
            <ac:spMk id="9" creationId="{D0522C2C-7B5C-48A7-A969-03941E5D2E76}"/>
          </ac:spMkLst>
        </pc:spChg>
        <pc:spChg chg="add del">
          <ac:chgData name="Daniel Lennington" userId="d0039135-3bbf-411c-9955-46f500caa72a" providerId="ADAL" clId="{8FF13D63-4AA1-4094-B63B-D8026289060A}" dt="2023-09-08T14:16:03.568" v="1332"/>
          <ac:spMkLst>
            <pc:docMk/>
            <pc:sldMk cId="1123244233" sldId="267"/>
            <ac:spMk id="11" creationId="{9C682A1A-5B2D-4111-BBD6-620165633E5B}"/>
          </ac:spMkLst>
        </pc:spChg>
        <pc:spChg chg="add del">
          <ac:chgData name="Daniel Lennington" userId="d0039135-3bbf-411c-9955-46f500caa72a" providerId="ADAL" clId="{8FF13D63-4AA1-4094-B63B-D8026289060A}" dt="2023-09-08T14:16:03.568" v="1332"/>
          <ac:spMkLst>
            <pc:docMk/>
            <pc:sldMk cId="1123244233" sldId="267"/>
            <ac:spMk id="13" creationId="{D6EE29F2-D77F-4BD0-A20B-334D316A1C9D}"/>
          </ac:spMkLst>
        </pc:spChg>
        <pc:spChg chg="add del">
          <ac:chgData name="Daniel Lennington" userId="d0039135-3bbf-411c-9955-46f500caa72a" providerId="ADAL" clId="{8FF13D63-4AA1-4094-B63B-D8026289060A}" dt="2023-09-08T14:16:03.568" v="1332"/>
          <ac:spMkLst>
            <pc:docMk/>
            <pc:sldMk cId="1123244233" sldId="267"/>
            <ac:spMk id="15" creationId="{22D09ED2-868F-42C6-866E-F92E0CEF314F}"/>
          </ac:spMkLst>
        </pc:spChg>
      </pc:sldChg>
      <pc:sldChg chg="del ord">
        <pc:chgData name="Daniel Lennington" userId="d0039135-3bbf-411c-9955-46f500caa72a" providerId="ADAL" clId="{8FF13D63-4AA1-4094-B63B-D8026289060A}" dt="2023-09-06T22:00:57.113" v="895" actId="47"/>
        <pc:sldMkLst>
          <pc:docMk/>
          <pc:sldMk cId="2874924270" sldId="268"/>
        </pc:sldMkLst>
      </pc:sldChg>
      <pc:sldChg chg="addSp delSp modSp mod">
        <pc:chgData name="Daniel Lennington" userId="d0039135-3bbf-411c-9955-46f500caa72a" providerId="ADAL" clId="{8FF13D63-4AA1-4094-B63B-D8026289060A}" dt="2023-09-06T21:39:25.951" v="432" actId="1076"/>
        <pc:sldMkLst>
          <pc:docMk/>
          <pc:sldMk cId="981795534" sldId="272"/>
        </pc:sldMkLst>
        <pc:spChg chg="del">
          <ac:chgData name="Daniel Lennington" userId="d0039135-3bbf-411c-9955-46f500caa72a" providerId="ADAL" clId="{8FF13D63-4AA1-4094-B63B-D8026289060A}" dt="2023-09-06T21:39:13.423" v="426" actId="478"/>
          <ac:spMkLst>
            <pc:docMk/>
            <pc:sldMk cId="981795534" sldId="272"/>
            <ac:spMk id="2" creationId="{106CAB0F-AC37-1833-BE81-D0FAF4353312}"/>
          </ac:spMkLst>
        </pc:spChg>
        <pc:spChg chg="add del mod">
          <ac:chgData name="Daniel Lennington" userId="d0039135-3bbf-411c-9955-46f500caa72a" providerId="ADAL" clId="{8FF13D63-4AA1-4094-B63B-D8026289060A}" dt="2023-09-06T21:39:14.980" v="427" actId="478"/>
          <ac:spMkLst>
            <pc:docMk/>
            <pc:sldMk cId="981795534" sldId="272"/>
            <ac:spMk id="4" creationId="{7E7DC452-6F28-E739-64F1-B2D37C28FDDF}"/>
          </ac:spMkLst>
        </pc:spChg>
        <pc:spChg chg="del">
          <ac:chgData name="Daniel Lennington" userId="d0039135-3bbf-411c-9955-46f500caa72a" providerId="ADAL" clId="{8FF13D63-4AA1-4094-B63B-D8026289060A}" dt="2023-09-06T21:39:17.247" v="428" actId="478"/>
          <ac:spMkLst>
            <pc:docMk/>
            <pc:sldMk cId="981795534" sldId="272"/>
            <ac:spMk id="5" creationId="{4269AC4A-3329-155D-8428-77B62C4E98C3}"/>
          </ac:spMkLst>
        </pc:spChg>
        <pc:spChg chg="add del mod">
          <ac:chgData name="Daniel Lennington" userId="d0039135-3bbf-411c-9955-46f500caa72a" providerId="ADAL" clId="{8FF13D63-4AA1-4094-B63B-D8026289060A}" dt="2023-09-06T21:39:20.614" v="430" actId="478"/>
          <ac:spMkLst>
            <pc:docMk/>
            <pc:sldMk cId="981795534" sldId="272"/>
            <ac:spMk id="7" creationId="{2A7892CD-F4FD-BF6C-2FF9-B3EEA4AAA5FE}"/>
          </ac:spMkLst>
        </pc:spChg>
        <pc:picChg chg="add mod">
          <ac:chgData name="Daniel Lennington" userId="d0039135-3bbf-411c-9955-46f500caa72a" providerId="ADAL" clId="{8FF13D63-4AA1-4094-B63B-D8026289060A}" dt="2023-09-06T21:39:25.951" v="432" actId="1076"/>
          <ac:picMkLst>
            <pc:docMk/>
            <pc:sldMk cId="981795534" sldId="272"/>
            <ac:picMk id="9" creationId="{E49AFB69-3A66-C960-414D-DA4F234B08C8}"/>
          </ac:picMkLst>
        </pc:picChg>
        <pc:picChg chg="del">
          <ac:chgData name="Daniel Lennington" userId="d0039135-3bbf-411c-9955-46f500caa72a" providerId="ADAL" clId="{8FF13D63-4AA1-4094-B63B-D8026289060A}" dt="2023-09-06T21:39:18.854" v="429" actId="478"/>
          <ac:picMkLst>
            <pc:docMk/>
            <pc:sldMk cId="981795534" sldId="272"/>
            <ac:picMk id="10" creationId="{1C8FC939-B249-6ED1-8DE1-AE81CCD3190B}"/>
          </ac:picMkLst>
        </pc:picChg>
      </pc:sldChg>
      <pc:sldChg chg="addSp modSp mod">
        <pc:chgData name="Daniel Lennington" userId="d0039135-3bbf-411c-9955-46f500caa72a" providerId="ADAL" clId="{8FF13D63-4AA1-4094-B63B-D8026289060A}" dt="2023-09-08T14:55:11.211" v="1520" actId="1076"/>
        <pc:sldMkLst>
          <pc:docMk/>
          <pc:sldMk cId="2314294723" sldId="277"/>
        </pc:sldMkLst>
        <pc:spChg chg="mod">
          <ac:chgData name="Daniel Lennington" userId="d0039135-3bbf-411c-9955-46f500caa72a" providerId="ADAL" clId="{8FF13D63-4AA1-4094-B63B-D8026289060A}" dt="2023-09-08T14:55:11.211" v="1520" actId="1076"/>
          <ac:spMkLst>
            <pc:docMk/>
            <pc:sldMk cId="2314294723" sldId="277"/>
            <ac:spMk id="2" creationId="{F614E555-1E5D-96C2-0D97-21671AE34974}"/>
          </ac:spMkLst>
        </pc:spChg>
        <pc:spChg chg="mod">
          <ac:chgData name="Daniel Lennington" userId="d0039135-3bbf-411c-9955-46f500caa72a" providerId="ADAL" clId="{8FF13D63-4AA1-4094-B63B-D8026289060A}" dt="2023-09-08T14:55:06.016" v="1519" actId="313"/>
          <ac:spMkLst>
            <pc:docMk/>
            <pc:sldMk cId="2314294723" sldId="277"/>
            <ac:spMk id="4" creationId="{4BF1F40F-96E6-1667-C708-FBD388E5F6CD}"/>
          </ac:spMkLst>
        </pc:spChg>
        <pc:picChg chg="add mod">
          <ac:chgData name="Daniel Lennington" userId="d0039135-3bbf-411c-9955-46f500caa72a" providerId="ADAL" clId="{8FF13D63-4AA1-4094-B63B-D8026289060A}" dt="2023-09-08T14:54:55.926" v="1515" actId="1076"/>
          <ac:picMkLst>
            <pc:docMk/>
            <pc:sldMk cId="2314294723" sldId="277"/>
            <ac:picMk id="4098" creationId="{7DE7C086-1A92-9361-E09B-AA385C6DCB70}"/>
          </ac:picMkLst>
        </pc:picChg>
      </pc:sldChg>
      <pc:sldChg chg="addSp delSp modSp mod setBg delDesignElem">
        <pc:chgData name="Daniel Lennington" userId="d0039135-3bbf-411c-9955-46f500caa72a" providerId="ADAL" clId="{8FF13D63-4AA1-4094-B63B-D8026289060A}" dt="2023-09-08T14:17:15.548" v="1346" actId="1076"/>
        <pc:sldMkLst>
          <pc:docMk/>
          <pc:sldMk cId="2183980119" sldId="278"/>
        </pc:sldMkLst>
        <pc:spChg chg="del">
          <ac:chgData name="Daniel Lennington" userId="d0039135-3bbf-411c-9955-46f500caa72a" providerId="ADAL" clId="{8FF13D63-4AA1-4094-B63B-D8026289060A}" dt="2023-09-06T21:32:19.027" v="412" actId="478"/>
          <ac:spMkLst>
            <pc:docMk/>
            <pc:sldMk cId="2183980119" sldId="278"/>
            <ac:spMk id="3" creationId="{076DF589-657B-F89B-C3F9-E81B9F8509A2}"/>
          </ac:spMkLst>
        </pc:spChg>
        <pc:spChg chg="add del mod">
          <ac:chgData name="Daniel Lennington" userId="d0039135-3bbf-411c-9955-46f500caa72a" providerId="ADAL" clId="{8FF13D63-4AA1-4094-B63B-D8026289060A}" dt="2023-09-06T21:32:20.829" v="413" actId="478"/>
          <ac:spMkLst>
            <pc:docMk/>
            <pc:sldMk cId="2183980119" sldId="278"/>
            <ac:spMk id="4" creationId="{C2E1B03B-BA06-14DF-F7BB-90774714994D}"/>
          </ac:spMkLst>
        </pc:spChg>
        <pc:spChg chg="add del">
          <ac:chgData name="Daniel Lennington" userId="d0039135-3bbf-411c-9955-46f500caa72a" providerId="ADAL" clId="{8FF13D63-4AA1-4094-B63B-D8026289060A}" dt="2023-09-08T14:16:03.568" v="1332"/>
          <ac:spMkLst>
            <pc:docMk/>
            <pc:sldMk cId="2183980119" sldId="278"/>
            <ac:spMk id="10" creationId="{9E90EB45-EEE9-4563-8179-65EF62AE0978}"/>
          </ac:spMkLst>
        </pc:spChg>
        <pc:spChg chg="add del">
          <ac:chgData name="Daniel Lennington" userId="d0039135-3bbf-411c-9955-46f500caa72a" providerId="ADAL" clId="{8FF13D63-4AA1-4094-B63B-D8026289060A}" dt="2023-09-08T14:16:03.568" v="1332"/>
          <ac:spMkLst>
            <pc:docMk/>
            <pc:sldMk cId="2183980119" sldId="278"/>
            <ac:spMk id="11" creationId="{23D0EF74-AD1E-4FD9-914D-8EC9058EBBA3}"/>
          </ac:spMkLst>
        </pc:spChg>
        <pc:spChg chg="add del">
          <ac:chgData name="Daniel Lennington" userId="d0039135-3bbf-411c-9955-46f500caa72a" providerId="ADAL" clId="{8FF13D63-4AA1-4094-B63B-D8026289060A}" dt="2023-09-08T13:32:42.702" v="1118" actId="26606"/>
          <ac:spMkLst>
            <pc:docMk/>
            <pc:sldMk cId="2183980119" sldId="278"/>
            <ac:spMk id="13" creationId="{A169D286-F4D7-4C8B-A6BD-D05384C7F1D8}"/>
          </ac:spMkLst>
        </pc:spChg>
        <pc:spChg chg="add del">
          <ac:chgData name="Daniel Lennington" userId="d0039135-3bbf-411c-9955-46f500caa72a" providerId="ADAL" clId="{8FF13D63-4AA1-4094-B63B-D8026289060A}" dt="2023-09-08T13:32:42.702" v="1118" actId="26606"/>
          <ac:spMkLst>
            <pc:docMk/>
            <pc:sldMk cId="2183980119" sldId="278"/>
            <ac:spMk id="15" creationId="{39E8235E-135E-4261-8F54-2B316E493C42}"/>
          </ac:spMkLst>
        </pc:spChg>
        <pc:spChg chg="add del">
          <ac:chgData name="Daniel Lennington" userId="d0039135-3bbf-411c-9955-46f500caa72a" providerId="ADAL" clId="{8FF13D63-4AA1-4094-B63B-D8026289060A}" dt="2023-09-08T13:32:42.702" v="1118" actId="26606"/>
          <ac:spMkLst>
            <pc:docMk/>
            <pc:sldMk cId="2183980119" sldId="278"/>
            <ac:spMk id="17" creationId="{D4ED8EC3-4D57-4620-93CE-4E6661F09A3E}"/>
          </ac:spMkLst>
        </pc:spChg>
        <pc:spChg chg="add del">
          <ac:chgData name="Daniel Lennington" userId="d0039135-3bbf-411c-9955-46f500caa72a" providerId="ADAL" clId="{8FF13D63-4AA1-4094-B63B-D8026289060A}" dt="2023-09-08T13:32:42.702" v="1118" actId="26606"/>
          <ac:spMkLst>
            <pc:docMk/>
            <pc:sldMk cId="2183980119" sldId="278"/>
            <ac:spMk id="19" creationId="{83BCB34A-2F40-4F41-8488-A134C1C155B7}"/>
          </ac:spMkLst>
        </pc:spChg>
        <pc:spChg chg="add del">
          <ac:chgData name="Daniel Lennington" userId="d0039135-3bbf-411c-9955-46f500caa72a" providerId="ADAL" clId="{8FF13D63-4AA1-4094-B63B-D8026289060A}" dt="2023-09-08T13:32:42.702" v="1118" actId="26606"/>
          <ac:spMkLst>
            <pc:docMk/>
            <pc:sldMk cId="2183980119" sldId="278"/>
            <ac:spMk id="21" creationId="{F78382DC-4207-465E-B379-1E16448AA222}"/>
          </ac:spMkLst>
        </pc:spChg>
        <pc:spChg chg="add del">
          <ac:chgData name="Daniel Lennington" userId="d0039135-3bbf-411c-9955-46f500caa72a" providerId="ADAL" clId="{8FF13D63-4AA1-4094-B63B-D8026289060A}" dt="2023-09-08T13:32:44.734" v="1120" actId="26606"/>
          <ac:spMkLst>
            <pc:docMk/>
            <pc:sldMk cId="2183980119" sldId="278"/>
            <ac:spMk id="23" creationId="{F101B3CC-B49F-4CE0-B198-228D1D4285B1}"/>
          </ac:spMkLst>
        </pc:spChg>
        <pc:spChg chg="add del">
          <ac:chgData name="Daniel Lennington" userId="d0039135-3bbf-411c-9955-46f500caa72a" providerId="ADAL" clId="{8FF13D63-4AA1-4094-B63B-D8026289060A}" dt="2023-09-08T13:32:47.204" v="1122" actId="26606"/>
          <ac:spMkLst>
            <pc:docMk/>
            <pc:sldMk cId="2183980119" sldId="278"/>
            <ac:spMk id="25" creationId="{11BE3FA7-0D70-4431-814F-D8C40576EA93}"/>
          </ac:spMkLst>
        </pc:spChg>
        <pc:spChg chg="add del">
          <ac:chgData name="Daniel Lennington" userId="d0039135-3bbf-411c-9955-46f500caa72a" providerId="ADAL" clId="{8FF13D63-4AA1-4094-B63B-D8026289060A}" dt="2023-09-08T13:32:49.075" v="1124" actId="26606"/>
          <ac:spMkLst>
            <pc:docMk/>
            <pc:sldMk cId="2183980119" sldId="278"/>
            <ac:spMk id="27" creationId="{5F9CFCE6-877F-4858-B8BD-2C52CA8AFBC4}"/>
          </ac:spMkLst>
        </pc:spChg>
        <pc:spChg chg="add del">
          <ac:chgData name="Daniel Lennington" userId="d0039135-3bbf-411c-9955-46f500caa72a" providerId="ADAL" clId="{8FF13D63-4AA1-4094-B63B-D8026289060A}" dt="2023-09-08T13:32:49.075" v="1124" actId="26606"/>
          <ac:spMkLst>
            <pc:docMk/>
            <pc:sldMk cId="2183980119" sldId="278"/>
            <ac:spMk id="28" creationId="{8213F8A0-12AE-4514-8372-0DD766EC28EE}"/>
          </ac:spMkLst>
        </pc:spChg>
        <pc:spChg chg="add del">
          <ac:chgData name="Daniel Lennington" userId="d0039135-3bbf-411c-9955-46f500caa72a" providerId="ADAL" clId="{8FF13D63-4AA1-4094-B63B-D8026289060A}" dt="2023-09-08T13:32:49.075" v="1124" actId="26606"/>
          <ac:spMkLst>
            <pc:docMk/>
            <pc:sldMk cId="2183980119" sldId="278"/>
            <ac:spMk id="29" creationId="{9EFF17D4-9A8C-4CE5-B096-D8CCD4400437}"/>
          </ac:spMkLst>
        </pc:spChg>
        <pc:picChg chg="add mod ord modCrop">
          <ac:chgData name="Daniel Lennington" userId="d0039135-3bbf-411c-9955-46f500caa72a" providerId="ADAL" clId="{8FF13D63-4AA1-4094-B63B-D8026289060A}" dt="2023-09-08T14:17:15.548" v="1346" actId="1076"/>
          <ac:picMkLst>
            <pc:docMk/>
            <pc:sldMk cId="2183980119" sldId="278"/>
            <ac:picMk id="5" creationId="{0277F93C-6CA9-96E8-AFB9-94B46D7A39E3}"/>
          </ac:picMkLst>
        </pc:picChg>
        <pc:picChg chg="del">
          <ac:chgData name="Daniel Lennington" userId="d0039135-3bbf-411c-9955-46f500caa72a" providerId="ADAL" clId="{8FF13D63-4AA1-4094-B63B-D8026289060A}" dt="2023-09-06T21:32:16.305" v="410" actId="478"/>
          <ac:picMkLst>
            <pc:docMk/>
            <pc:sldMk cId="2183980119" sldId="278"/>
            <ac:picMk id="7" creationId="{8884CE1E-810A-2028-F002-7E2B8780E23C}"/>
          </ac:picMkLst>
        </pc:picChg>
        <pc:picChg chg="add del mod ord">
          <ac:chgData name="Daniel Lennington" userId="d0039135-3bbf-411c-9955-46f500caa72a" providerId="ADAL" clId="{8FF13D63-4AA1-4094-B63B-D8026289060A}" dt="2023-09-08T14:17:00.265" v="1336" actId="21"/>
          <ac:picMkLst>
            <pc:docMk/>
            <pc:sldMk cId="2183980119" sldId="278"/>
            <ac:picMk id="8" creationId="{69A58923-11CE-500B-B253-6FE04D1AFD9C}"/>
          </ac:picMkLst>
        </pc:picChg>
        <pc:picChg chg="del">
          <ac:chgData name="Daniel Lennington" userId="d0039135-3bbf-411c-9955-46f500caa72a" providerId="ADAL" clId="{8FF13D63-4AA1-4094-B63B-D8026289060A}" dt="2023-09-06T21:32:17.191" v="411" actId="478"/>
          <ac:picMkLst>
            <pc:docMk/>
            <pc:sldMk cId="2183980119" sldId="278"/>
            <ac:picMk id="9" creationId="{FB985864-B946-B830-38B3-DAAA8B039CB2}"/>
          </ac:picMkLst>
        </pc:picChg>
        <pc:cxnChg chg="add del">
          <ac:chgData name="Daniel Lennington" userId="d0039135-3bbf-411c-9955-46f500caa72a" providerId="ADAL" clId="{8FF13D63-4AA1-4094-B63B-D8026289060A}" dt="2023-09-08T14:13:46.863" v="1297" actId="26606"/>
          <ac:cxnSpMkLst>
            <pc:docMk/>
            <pc:sldMk cId="2183980119" sldId="278"/>
            <ac:cxnSpMk id="16" creationId="{4D56677B-C0B7-4DAC-ACAD-8054FF1B599A}"/>
          </ac:cxnSpMkLst>
        </pc:cxnChg>
      </pc:sldChg>
      <pc:sldChg chg="del">
        <pc:chgData name="Daniel Lennington" userId="d0039135-3bbf-411c-9955-46f500caa72a" providerId="ADAL" clId="{8FF13D63-4AA1-4094-B63B-D8026289060A}" dt="2023-09-06T22:01:51.057" v="900" actId="47"/>
        <pc:sldMkLst>
          <pc:docMk/>
          <pc:sldMk cId="438628007" sldId="279"/>
        </pc:sldMkLst>
      </pc:sldChg>
      <pc:sldChg chg="addSp delSp modSp mod setBg">
        <pc:chgData name="Daniel Lennington" userId="d0039135-3bbf-411c-9955-46f500caa72a" providerId="ADAL" clId="{8FF13D63-4AA1-4094-B63B-D8026289060A}" dt="2023-09-08T14:19:48.036" v="1373" actId="1076"/>
        <pc:sldMkLst>
          <pc:docMk/>
          <pc:sldMk cId="2453471479" sldId="283"/>
        </pc:sldMkLst>
        <pc:spChg chg="del mod">
          <ac:chgData name="Daniel Lennington" userId="d0039135-3bbf-411c-9955-46f500caa72a" providerId="ADAL" clId="{8FF13D63-4AA1-4094-B63B-D8026289060A}" dt="2023-09-06T21:38:06.262" v="419" actId="478"/>
          <ac:spMkLst>
            <pc:docMk/>
            <pc:sldMk cId="2453471479" sldId="283"/>
            <ac:spMk id="2" creationId="{70489386-CF9E-4BB8-B347-BA19A44B89E5}"/>
          </ac:spMkLst>
        </pc:spChg>
        <pc:spChg chg="add del mod">
          <ac:chgData name="Daniel Lennington" userId="d0039135-3bbf-411c-9955-46f500caa72a" providerId="ADAL" clId="{8FF13D63-4AA1-4094-B63B-D8026289060A}" dt="2023-09-06T21:38:08.093" v="420" actId="478"/>
          <ac:spMkLst>
            <pc:docMk/>
            <pc:sldMk cId="2453471479" sldId="283"/>
            <ac:spMk id="4" creationId="{E8D39B57-E806-03D2-9537-63BAD056F700}"/>
          </ac:spMkLst>
        </pc:spChg>
        <pc:spChg chg="del">
          <ac:chgData name="Daniel Lennington" userId="d0039135-3bbf-411c-9955-46f500caa72a" providerId="ADAL" clId="{8FF13D63-4AA1-4094-B63B-D8026289060A}" dt="2023-09-06T21:38:10.338" v="421" actId="478"/>
          <ac:spMkLst>
            <pc:docMk/>
            <pc:sldMk cId="2453471479" sldId="283"/>
            <ac:spMk id="5" creationId="{7B22E12E-1FF3-DECE-E689-762F07DF4CB0}"/>
          </ac:spMkLst>
        </pc:spChg>
        <pc:spChg chg="add del mod">
          <ac:chgData name="Daniel Lennington" userId="d0039135-3bbf-411c-9955-46f500caa72a" providerId="ADAL" clId="{8FF13D63-4AA1-4094-B63B-D8026289060A}" dt="2023-09-06T21:38:12.133" v="422" actId="478"/>
          <ac:spMkLst>
            <pc:docMk/>
            <pc:sldMk cId="2453471479" sldId="283"/>
            <ac:spMk id="7" creationId="{E6F01D4D-51A6-4DF6-6FB1-5337834BA33C}"/>
          </ac:spMkLst>
        </pc:spChg>
        <pc:spChg chg="add del">
          <ac:chgData name="Daniel Lennington" userId="d0039135-3bbf-411c-9955-46f500caa72a" providerId="ADAL" clId="{8FF13D63-4AA1-4094-B63B-D8026289060A}" dt="2023-09-08T13:34:23.038" v="1137" actId="26606"/>
          <ac:spMkLst>
            <pc:docMk/>
            <pc:sldMk cId="2453471479" sldId="283"/>
            <ac:spMk id="14" creationId="{F3060C83-F051-4F0E-ABAD-AA0DFC48B218}"/>
          </ac:spMkLst>
        </pc:spChg>
        <pc:spChg chg="add del">
          <ac:chgData name="Daniel Lennington" userId="d0039135-3bbf-411c-9955-46f500caa72a" providerId="ADAL" clId="{8FF13D63-4AA1-4094-B63B-D8026289060A}" dt="2023-09-08T13:34:23.038" v="1137" actId="26606"/>
          <ac:spMkLst>
            <pc:docMk/>
            <pc:sldMk cId="2453471479" sldId="283"/>
            <ac:spMk id="16" creationId="{83C98ABE-055B-441F-B07E-44F97F083C39}"/>
          </ac:spMkLst>
        </pc:spChg>
        <pc:spChg chg="add del">
          <ac:chgData name="Daniel Lennington" userId="d0039135-3bbf-411c-9955-46f500caa72a" providerId="ADAL" clId="{8FF13D63-4AA1-4094-B63B-D8026289060A}" dt="2023-09-08T13:34:23.038" v="1137" actId="26606"/>
          <ac:spMkLst>
            <pc:docMk/>
            <pc:sldMk cId="2453471479" sldId="283"/>
            <ac:spMk id="18" creationId="{29FDB030-9B49-4CED-8CCD-4D99382388AC}"/>
          </ac:spMkLst>
        </pc:spChg>
        <pc:spChg chg="add del">
          <ac:chgData name="Daniel Lennington" userId="d0039135-3bbf-411c-9955-46f500caa72a" providerId="ADAL" clId="{8FF13D63-4AA1-4094-B63B-D8026289060A}" dt="2023-09-08T13:34:23.038" v="1137" actId="26606"/>
          <ac:spMkLst>
            <pc:docMk/>
            <pc:sldMk cId="2453471479" sldId="283"/>
            <ac:spMk id="20" creationId="{3783CA14-24A1-485C-8B30-D6A5D87987AD}"/>
          </ac:spMkLst>
        </pc:spChg>
        <pc:spChg chg="add del">
          <ac:chgData name="Daniel Lennington" userId="d0039135-3bbf-411c-9955-46f500caa72a" providerId="ADAL" clId="{8FF13D63-4AA1-4094-B63B-D8026289060A}" dt="2023-09-08T13:34:23.038" v="1137" actId="26606"/>
          <ac:spMkLst>
            <pc:docMk/>
            <pc:sldMk cId="2453471479" sldId="283"/>
            <ac:spMk id="22" creationId="{9A97C86A-04D6-40F7-AE84-31AB43E6A846}"/>
          </ac:spMkLst>
        </pc:spChg>
        <pc:spChg chg="add del">
          <ac:chgData name="Daniel Lennington" userId="d0039135-3bbf-411c-9955-46f500caa72a" providerId="ADAL" clId="{8FF13D63-4AA1-4094-B63B-D8026289060A}" dt="2023-09-08T13:34:23.038" v="1137" actId="26606"/>
          <ac:spMkLst>
            <pc:docMk/>
            <pc:sldMk cId="2453471479" sldId="283"/>
            <ac:spMk id="24" creationId="{FF9F2414-84E8-453E-B1F3-389FDE8192D9}"/>
          </ac:spMkLst>
        </pc:spChg>
        <pc:spChg chg="add del">
          <ac:chgData name="Daniel Lennington" userId="d0039135-3bbf-411c-9955-46f500caa72a" providerId="ADAL" clId="{8FF13D63-4AA1-4094-B63B-D8026289060A}" dt="2023-09-08T13:34:23.038" v="1137" actId="26606"/>
          <ac:spMkLst>
            <pc:docMk/>
            <pc:sldMk cId="2453471479" sldId="283"/>
            <ac:spMk id="26" creationId="{3ECA69A1-7536-43AC-85EF-C7106179F5ED}"/>
          </ac:spMkLst>
        </pc:spChg>
        <pc:spChg chg="add del">
          <ac:chgData name="Daniel Lennington" userId="d0039135-3bbf-411c-9955-46f500caa72a" providerId="ADAL" clId="{8FF13D63-4AA1-4094-B63B-D8026289060A}" dt="2023-09-08T13:34:21.531" v="1136" actId="26606"/>
          <ac:spMkLst>
            <pc:docMk/>
            <pc:sldMk cId="2453471479" sldId="283"/>
            <ac:spMk id="31" creationId="{F3060C83-F051-4F0E-ABAD-AA0DFC48B218}"/>
          </ac:spMkLst>
        </pc:spChg>
        <pc:spChg chg="add del">
          <ac:chgData name="Daniel Lennington" userId="d0039135-3bbf-411c-9955-46f500caa72a" providerId="ADAL" clId="{8FF13D63-4AA1-4094-B63B-D8026289060A}" dt="2023-09-08T13:34:21.531" v="1136" actId="26606"/>
          <ac:spMkLst>
            <pc:docMk/>
            <pc:sldMk cId="2453471479" sldId="283"/>
            <ac:spMk id="33" creationId="{83C98ABE-055B-441F-B07E-44F97F083C39}"/>
          </ac:spMkLst>
        </pc:spChg>
        <pc:spChg chg="add del">
          <ac:chgData name="Daniel Lennington" userId="d0039135-3bbf-411c-9955-46f500caa72a" providerId="ADAL" clId="{8FF13D63-4AA1-4094-B63B-D8026289060A}" dt="2023-09-08T13:34:21.531" v="1136" actId="26606"/>
          <ac:spMkLst>
            <pc:docMk/>
            <pc:sldMk cId="2453471479" sldId="283"/>
            <ac:spMk id="35" creationId="{29FDB030-9B49-4CED-8CCD-4D99382388AC}"/>
          </ac:spMkLst>
        </pc:spChg>
        <pc:spChg chg="add del">
          <ac:chgData name="Daniel Lennington" userId="d0039135-3bbf-411c-9955-46f500caa72a" providerId="ADAL" clId="{8FF13D63-4AA1-4094-B63B-D8026289060A}" dt="2023-09-08T13:34:21.531" v="1136" actId="26606"/>
          <ac:spMkLst>
            <pc:docMk/>
            <pc:sldMk cId="2453471479" sldId="283"/>
            <ac:spMk id="37" creationId="{3783CA14-24A1-485C-8B30-D6A5D87987AD}"/>
          </ac:spMkLst>
        </pc:spChg>
        <pc:spChg chg="add del">
          <ac:chgData name="Daniel Lennington" userId="d0039135-3bbf-411c-9955-46f500caa72a" providerId="ADAL" clId="{8FF13D63-4AA1-4094-B63B-D8026289060A}" dt="2023-09-08T13:34:21.531" v="1136" actId="26606"/>
          <ac:spMkLst>
            <pc:docMk/>
            <pc:sldMk cId="2453471479" sldId="283"/>
            <ac:spMk id="39" creationId="{9A97C86A-04D6-40F7-AE84-31AB43E6A846}"/>
          </ac:spMkLst>
        </pc:spChg>
        <pc:spChg chg="add del">
          <ac:chgData name="Daniel Lennington" userId="d0039135-3bbf-411c-9955-46f500caa72a" providerId="ADAL" clId="{8FF13D63-4AA1-4094-B63B-D8026289060A}" dt="2023-09-08T13:34:21.531" v="1136" actId="26606"/>
          <ac:spMkLst>
            <pc:docMk/>
            <pc:sldMk cId="2453471479" sldId="283"/>
            <ac:spMk id="41" creationId="{FF9F2414-84E8-453E-B1F3-389FDE8192D9}"/>
          </ac:spMkLst>
        </pc:spChg>
        <pc:spChg chg="add del">
          <ac:chgData name="Daniel Lennington" userId="d0039135-3bbf-411c-9955-46f500caa72a" providerId="ADAL" clId="{8FF13D63-4AA1-4094-B63B-D8026289060A}" dt="2023-09-08T13:34:21.531" v="1136" actId="26606"/>
          <ac:spMkLst>
            <pc:docMk/>
            <pc:sldMk cId="2453471479" sldId="283"/>
            <ac:spMk id="43" creationId="{3ECA69A1-7536-43AC-85EF-C7106179F5ED}"/>
          </ac:spMkLst>
        </pc:spChg>
        <pc:picChg chg="add mod modCrop">
          <ac:chgData name="Daniel Lennington" userId="d0039135-3bbf-411c-9955-46f500caa72a" providerId="ADAL" clId="{8FF13D63-4AA1-4094-B63B-D8026289060A}" dt="2023-09-08T14:19:48.036" v="1373" actId="1076"/>
          <ac:picMkLst>
            <pc:docMk/>
            <pc:sldMk cId="2453471479" sldId="283"/>
            <ac:picMk id="9" creationId="{228CEA5C-72F6-6156-297B-EAF8901E4BFF}"/>
          </ac:picMkLst>
        </pc:picChg>
      </pc:sldChg>
      <pc:sldChg chg="addSp delSp modSp mod ord">
        <pc:chgData name="Daniel Lennington" userId="d0039135-3bbf-411c-9955-46f500caa72a" providerId="ADAL" clId="{8FF13D63-4AA1-4094-B63B-D8026289060A}" dt="2023-09-06T22:00:32.251" v="894" actId="20577"/>
        <pc:sldMkLst>
          <pc:docMk/>
          <pc:sldMk cId="66994043" sldId="285"/>
        </pc:sldMkLst>
        <pc:spChg chg="del">
          <ac:chgData name="Daniel Lennington" userId="d0039135-3bbf-411c-9955-46f500caa72a" providerId="ADAL" clId="{8FF13D63-4AA1-4094-B63B-D8026289060A}" dt="2023-09-06T21:51:09.507" v="728" actId="478"/>
          <ac:spMkLst>
            <pc:docMk/>
            <pc:sldMk cId="66994043" sldId="285"/>
            <ac:spMk id="2" creationId="{70489386-CF9E-4BB8-B347-BA19A44B89E5}"/>
          </ac:spMkLst>
        </pc:spChg>
        <pc:spChg chg="add del mod">
          <ac:chgData name="Daniel Lennington" userId="d0039135-3bbf-411c-9955-46f500caa72a" providerId="ADAL" clId="{8FF13D63-4AA1-4094-B63B-D8026289060A}" dt="2023-09-06T21:51:07.621" v="727" actId="478"/>
          <ac:spMkLst>
            <pc:docMk/>
            <pc:sldMk cId="66994043" sldId="285"/>
            <ac:spMk id="5" creationId="{D764E61E-26A4-BB53-E4F8-BA073164E3F6}"/>
          </ac:spMkLst>
        </pc:spChg>
        <pc:spChg chg="del">
          <ac:chgData name="Daniel Lennington" userId="d0039135-3bbf-411c-9955-46f500caa72a" providerId="ADAL" clId="{8FF13D63-4AA1-4094-B63B-D8026289060A}" dt="2023-09-06T21:51:05.595" v="726" actId="478"/>
          <ac:spMkLst>
            <pc:docMk/>
            <pc:sldMk cId="66994043" sldId="285"/>
            <ac:spMk id="6" creationId="{E880B3E8-79B1-2516-9A0E-8509AC22DE24}"/>
          </ac:spMkLst>
        </pc:spChg>
        <pc:spChg chg="add del mod">
          <ac:chgData name="Daniel Lennington" userId="d0039135-3bbf-411c-9955-46f500caa72a" providerId="ADAL" clId="{8FF13D63-4AA1-4094-B63B-D8026289060A}" dt="2023-09-06T21:51:12.085" v="729" actId="478"/>
          <ac:spMkLst>
            <pc:docMk/>
            <pc:sldMk cId="66994043" sldId="285"/>
            <ac:spMk id="8" creationId="{0F088910-F462-C43D-FDDF-2CBAE46FAF89}"/>
          </ac:spMkLst>
        </pc:spChg>
        <pc:spChg chg="add mod">
          <ac:chgData name="Daniel Lennington" userId="d0039135-3bbf-411c-9955-46f500caa72a" providerId="ADAL" clId="{8FF13D63-4AA1-4094-B63B-D8026289060A}" dt="2023-09-06T22:00:32.251" v="894" actId="20577"/>
          <ac:spMkLst>
            <pc:docMk/>
            <pc:sldMk cId="66994043" sldId="285"/>
            <ac:spMk id="9" creationId="{7D4DD27E-04C0-A307-168C-60BAC34BDF21}"/>
          </ac:spMkLst>
        </pc:spChg>
        <pc:picChg chg="del">
          <ac:chgData name="Daniel Lennington" userId="d0039135-3bbf-411c-9955-46f500caa72a" providerId="ADAL" clId="{8FF13D63-4AA1-4094-B63B-D8026289060A}" dt="2023-09-06T21:47:55.564" v="694" actId="21"/>
          <ac:picMkLst>
            <pc:docMk/>
            <pc:sldMk cId="66994043" sldId="285"/>
            <ac:picMk id="4" creationId="{8157D7FD-3092-55DA-2570-C05B8DAA7BA8}"/>
          </ac:picMkLst>
        </pc:picChg>
        <pc:picChg chg="add mod">
          <ac:chgData name="Daniel Lennington" userId="d0039135-3bbf-411c-9955-46f500caa72a" providerId="ADAL" clId="{8FF13D63-4AA1-4094-B63B-D8026289060A}" dt="2023-09-06T21:51:16.877" v="731" actId="1076"/>
          <ac:picMkLst>
            <pc:docMk/>
            <pc:sldMk cId="66994043" sldId="285"/>
            <ac:picMk id="1026" creationId="{642E2008-CB1E-E06A-C295-F80E56DDB307}"/>
          </ac:picMkLst>
        </pc:picChg>
      </pc:sldChg>
      <pc:sldChg chg="del">
        <pc:chgData name="Daniel Lennington" userId="d0039135-3bbf-411c-9955-46f500caa72a" providerId="ADAL" clId="{8FF13D63-4AA1-4094-B63B-D8026289060A}" dt="2023-09-06T22:02:11.847" v="904" actId="47"/>
        <pc:sldMkLst>
          <pc:docMk/>
          <pc:sldMk cId="2379175018" sldId="286"/>
        </pc:sldMkLst>
      </pc:sldChg>
      <pc:sldChg chg="del">
        <pc:chgData name="Daniel Lennington" userId="d0039135-3bbf-411c-9955-46f500caa72a" providerId="ADAL" clId="{8FF13D63-4AA1-4094-B63B-D8026289060A}" dt="2023-09-06T22:01:33.316" v="899" actId="47"/>
        <pc:sldMkLst>
          <pc:docMk/>
          <pc:sldMk cId="2357338056" sldId="287"/>
        </pc:sldMkLst>
      </pc:sldChg>
      <pc:sldChg chg="del">
        <pc:chgData name="Daniel Lennington" userId="d0039135-3bbf-411c-9955-46f500caa72a" providerId="ADAL" clId="{8FF13D63-4AA1-4094-B63B-D8026289060A}" dt="2023-09-06T22:02:34.103" v="908" actId="47"/>
        <pc:sldMkLst>
          <pc:docMk/>
          <pc:sldMk cId="726938948" sldId="289"/>
        </pc:sldMkLst>
      </pc:sldChg>
      <pc:sldChg chg="addSp delSp modSp mod setBg delDesignElem">
        <pc:chgData name="Daniel Lennington" userId="d0039135-3bbf-411c-9955-46f500caa72a" providerId="ADAL" clId="{8FF13D63-4AA1-4094-B63B-D8026289060A}" dt="2023-09-08T14:16:03.568" v="1332"/>
        <pc:sldMkLst>
          <pc:docMk/>
          <pc:sldMk cId="661578015" sldId="290"/>
        </pc:sldMkLst>
        <pc:spChg chg="add del mod">
          <ac:chgData name="Daniel Lennington" userId="d0039135-3bbf-411c-9955-46f500caa72a" providerId="ADAL" clId="{8FF13D63-4AA1-4094-B63B-D8026289060A}" dt="2023-09-08T13:47:11.302" v="1231" actId="26606"/>
          <ac:spMkLst>
            <pc:docMk/>
            <pc:sldMk cId="661578015" sldId="290"/>
            <ac:spMk id="2" creationId="{5812099D-477F-8A42-BE2C-561D04528A14}"/>
          </ac:spMkLst>
        </pc:spChg>
        <pc:spChg chg="add del mod">
          <ac:chgData name="Daniel Lennington" userId="d0039135-3bbf-411c-9955-46f500caa72a" providerId="ADAL" clId="{8FF13D63-4AA1-4094-B63B-D8026289060A}" dt="2023-09-08T13:47:00.273" v="1227" actId="478"/>
          <ac:spMkLst>
            <pc:docMk/>
            <pc:sldMk cId="661578015" sldId="290"/>
            <ac:spMk id="3" creationId="{239279BE-B2E7-B8A8-BC2D-8706140A9A3E}"/>
          </ac:spMkLst>
        </pc:spChg>
        <pc:spChg chg="add del mod">
          <ac:chgData name="Daniel Lennington" userId="d0039135-3bbf-411c-9955-46f500caa72a" providerId="ADAL" clId="{8FF13D63-4AA1-4094-B63B-D8026289060A}" dt="2023-09-08T13:46:54.789" v="1215"/>
          <ac:spMkLst>
            <pc:docMk/>
            <pc:sldMk cId="661578015" sldId="290"/>
            <ac:spMk id="7" creationId="{9DC61C60-7702-76CE-C5EB-86703C1B2210}"/>
          </ac:spMkLst>
        </pc:spChg>
        <pc:spChg chg="add del">
          <ac:chgData name="Daniel Lennington" userId="d0039135-3bbf-411c-9955-46f500caa72a" providerId="ADAL" clId="{8FF13D63-4AA1-4094-B63B-D8026289060A}" dt="2023-09-08T14:16:03.568" v="1332"/>
          <ac:spMkLst>
            <pc:docMk/>
            <pc:sldMk cId="661578015" sldId="290"/>
            <ac:spMk id="8" creationId="{F8446B12-7391-4711-8B31-112A0B896C76}"/>
          </ac:spMkLst>
        </pc:spChg>
        <pc:spChg chg="add del mod">
          <ac:chgData name="Daniel Lennington" userId="d0039135-3bbf-411c-9955-46f500caa72a" providerId="ADAL" clId="{8FF13D63-4AA1-4094-B63B-D8026289060A}" dt="2023-09-08T13:46:52.152" v="1207" actId="21"/>
          <ac:spMkLst>
            <pc:docMk/>
            <pc:sldMk cId="661578015" sldId="290"/>
            <ac:spMk id="9" creationId="{F807115E-0C53-850A-4B07-EAE3E9986DF5}"/>
          </ac:spMkLst>
        </pc:spChg>
        <pc:spChg chg="add del">
          <ac:chgData name="Daniel Lennington" userId="d0039135-3bbf-411c-9955-46f500caa72a" providerId="ADAL" clId="{8FF13D63-4AA1-4094-B63B-D8026289060A}" dt="2023-09-08T13:46:02.417" v="1184" actId="26606"/>
          <ac:spMkLst>
            <pc:docMk/>
            <pc:sldMk cId="661578015" sldId="290"/>
            <ac:spMk id="11" creationId="{D880886B-02ED-4317-9236-CB60C22CF7F3}"/>
          </ac:spMkLst>
        </pc:spChg>
        <pc:spChg chg="add mod">
          <ac:chgData name="Daniel Lennington" userId="d0039135-3bbf-411c-9955-46f500caa72a" providerId="ADAL" clId="{8FF13D63-4AA1-4094-B63B-D8026289060A}" dt="2023-09-08T13:47:36.591" v="1235" actId="1076"/>
          <ac:spMkLst>
            <pc:docMk/>
            <pc:sldMk cId="661578015" sldId="290"/>
            <ac:spMk id="12" creationId="{4517C156-613E-9822-D8A7-FE9EEC22007F}"/>
          </ac:spMkLst>
        </pc:spChg>
        <pc:spChg chg="add del">
          <ac:chgData name="Daniel Lennington" userId="d0039135-3bbf-411c-9955-46f500caa72a" providerId="ADAL" clId="{8FF13D63-4AA1-4094-B63B-D8026289060A}" dt="2023-09-08T13:46:02.417" v="1184" actId="26606"/>
          <ac:spMkLst>
            <pc:docMk/>
            <pc:sldMk cId="661578015" sldId="290"/>
            <ac:spMk id="13" creationId="{28C31856-6ABF-41FD-B683-B06E5FFF926B}"/>
          </ac:spMkLst>
        </pc:spChg>
        <pc:grpChg chg="add del">
          <ac:chgData name="Daniel Lennington" userId="d0039135-3bbf-411c-9955-46f500caa72a" providerId="ADAL" clId="{8FF13D63-4AA1-4094-B63B-D8026289060A}" dt="2023-09-08T14:16:03.568" v="1332"/>
          <ac:grpSpMkLst>
            <pc:docMk/>
            <pc:sldMk cId="661578015" sldId="290"/>
            <ac:grpSpMk id="10" creationId="{AC0B7807-0C83-4963-821A-69B172722E49}"/>
          </ac:grpSpMkLst>
        </pc:grpChg>
        <pc:picChg chg="add del mod">
          <ac:chgData name="Daniel Lennington" userId="d0039135-3bbf-411c-9955-46f500caa72a" providerId="ADAL" clId="{8FF13D63-4AA1-4094-B63B-D8026289060A}" dt="2023-09-08T13:22:19.403" v="1042" actId="478"/>
          <ac:picMkLst>
            <pc:docMk/>
            <pc:sldMk cId="661578015" sldId="290"/>
            <ac:picMk id="4" creationId="{BC3927F3-57AA-6371-93F4-FA0978013172}"/>
          </ac:picMkLst>
        </pc:picChg>
        <pc:picChg chg="add mod ord">
          <ac:chgData name="Daniel Lennington" userId="d0039135-3bbf-411c-9955-46f500caa72a" providerId="ADAL" clId="{8FF13D63-4AA1-4094-B63B-D8026289060A}" dt="2023-09-08T13:47:11.302" v="1231" actId="26606"/>
          <ac:picMkLst>
            <pc:docMk/>
            <pc:sldMk cId="661578015" sldId="290"/>
            <ac:picMk id="5" creationId="{F879A2F8-861B-0741-3503-C24FE3CDA3D5}"/>
          </ac:picMkLst>
        </pc:picChg>
        <pc:picChg chg="add del mod">
          <ac:chgData name="Daniel Lennington" userId="d0039135-3bbf-411c-9955-46f500caa72a" providerId="ADAL" clId="{8FF13D63-4AA1-4094-B63B-D8026289060A}" dt="2023-09-08T13:47:11.302" v="1231" actId="26606"/>
          <ac:picMkLst>
            <pc:docMk/>
            <pc:sldMk cId="661578015" sldId="290"/>
            <ac:picMk id="6" creationId="{EF4E0D63-2AE5-CBE0-3298-014ECB77E5ED}"/>
          </ac:picMkLst>
        </pc:picChg>
      </pc:sldChg>
      <pc:sldChg chg="addSp delSp modSp mod setBg addAnim delAnim delDesignElem">
        <pc:chgData name="Daniel Lennington" userId="d0039135-3bbf-411c-9955-46f500caa72a" providerId="ADAL" clId="{8FF13D63-4AA1-4094-B63B-D8026289060A}" dt="2023-09-08T14:16:03.568" v="1332"/>
        <pc:sldMkLst>
          <pc:docMk/>
          <pc:sldMk cId="3722182200" sldId="291"/>
        </pc:sldMkLst>
        <pc:spChg chg="mod ord">
          <ac:chgData name="Daniel Lennington" userId="d0039135-3bbf-411c-9955-46f500caa72a" providerId="ADAL" clId="{8FF13D63-4AA1-4094-B63B-D8026289060A}" dt="2023-09-08T13:32:12.375" v="1116" actId="26606"/>
          <ac:spMkLst>
            <pc:docMk/>
            <pc:sldMk cId="3722182200" sldId="291"/>
            <ac:spMk id="2" creationId="{106CAB0F-AC37-1833-BE81-D0FAF4353312}"/>
          </ac:spMkLst>
        </pc:spChg>
        <pc:spChg chg="add del mod">
          <ac:chgData name="Daniel Lennington" userId="d0039135-3bbf-411c-9955-46f500caa72a" providerId="ADAL" clId="{8FF13D63-4AA1-4094-B63B-D8026289060A}" dt="2023-09-08T13:30:14.125" v="1074" actId="478"/>
          <ac:spMkLst>
            <pc:docMk/>
            <pc:sldMk cId="3722182200" sldId="291"/>
            <ac:spMk id="4" creationId="{6FAEC90E-96E2-B67B-ED6B-5079E29849E6}"/>
          </ac:spMkLst>
        </pc:spChg>
        <pc:spChg chg="del mod">
          <ac:chgData name="Daniel Lennington" userId="d0039135-3bbf-411c-9955-46f500caa72a" providerId="ADAL" clId="{8FF13D63-4AA1-4094-B63B-D8026289060A}" dt="2023-09-08T13:30:11.398" v="1073" actId="478"/>
          <ac:spMkLst>
            <pc:docMk/>
            <pc:sldMk cId="3722182200" sldId="291"/>
            <ac:spMk id="5" creationId="{4269AC4A-3329-155D-8428-77B62C4E98C3}"/>
          </ac:spMkLst>
        </pc:spChg>
        <pc:spChg chg="add del">
          <ac:chgData name="Daniel Lennington" userId="d0039135-3bbf-411c-9955-46f500caa72a" providerId="ADAL" clId="{8FF13D63-4AA1-4094-B63B-D8026289060A}" dt="2023-09-08T13:32:12.356" v="1115" actId="26606"/>
          <ac:spMkLst>
            <pc:docMk/>
            <pc:sldMk cId="3722182200" sldId="291"/>
            <ac:spMk id="12" creationId="{0671A8AE-40A1-4631-A6B8-581AFF065482}"/>
          </ac:spMkLst>
        </pc:spChg>
        <pc:spChg chg="add del">
          <ac:chgData name="Daniel Lennington" userId="d0039135-3bbf-411c-9955-46f500caa72a" providerId="ADAL" clId="{8FF13D63-4AA1-4094-B63B-D8026289060A}" dt="2023-09-08T13:32:12.356" v="1115" actId="26606"/>
          <ac:spMkLst>
            <pc:docMk/>
            <pc:sldMk cId="3722182200" sldId="291"/>
            <ac:spMk id="14" creationId="{AB58EF07-17C2-48CF-ABB0-EEF1F17CB8F0}"/>
          </ac:spMkLst>
        </pc:spChg>
        <pc:spChg chg="add del">
          <ac:chgData name="Daniel Lennington" userId="d0039135-3bbf-411c-9955-46f500caa72a" providerId="ADAL" clId="{8FF13D63-4AA1-4094-B63B-D8026289060A}" dt="2023-09-08T13:32:12.356" v="1115" actId="26606"/>
          <ac:spMkLst>
            <pc:docMk/>
            <pc:sldMk cId="3722182200" sldId="291"/>
            <ac:spMk id="16" creationId="{AF2F604E-43BE-4DC3-B983-E071523364F8}"/>
          </ac:spMkLst>
        </pc:spChg>
        <pc:spChg chg="add del">
          <ac:chgData name="Daniel Lennington" userId="d0039135-3bbf-411c-9955-46f500caa72a" providerId="ADAL" clId="{8FF13D63-4AA1-4094-B63B-D8026289060A}" dt="2023-09-08T13:32:12.356" v="1115" actId="26606"/>
          <ac:spMkLst>
            <pc:docMk/>
            <pc:sldMk cId="3722182200" sldId="291"/>
            <ac:spMk id="18" creationId="{08C9B587-E65E-4B52-B37C-ABEBB6E87928}"/>
          </ac:spMkLst>
        </pc:spChg>
        <pc:spChg chg="add del">
          <ac:chgData name="Daniel Lennington" userId="d0039135-3bbf-411c-9955-46f500caa72a" providerId="ADAL" clId="{8FF13D63-4AA1-4094-B63B-D8026289060A}" dt="2023-09-08T14:16:03.568" v="1332"/>
          <ac:spMkLst>
            <pc:docMk/>
            <pc:sldMk cId="3722182200" sldId="291"/>
            <ac:spMk id="20" creationId="{E91DC736-0EF8-4F87-9146-EBF1D2EE4D3D}"/>
          </ac:spMkLst>
        </pc:spChg>
        <pc:spChg chg="add del">
          <ac:chgData name="Daniel Lennington" userId="d0039135-3bbf-411c-9955-46f500caa72a" providerId="ADAL" clId="{8FF13D63-4AA1-4094-B63B-D8026289060A}" dt="2023-09-08T14:16:03.568" v="1332"/>
          <ac:spMkLst>
            <pc:docMk/>
            <pc:sldMk cId="3722182200" sldId="291"/>
            <ac:spMk id="21" creationId="{097CD68E-23E3-4007-8847-CD0944C4F7BE}"/>
          </ac:spMkLst>
        </pc:spChg>
        <pc:spChg chg="add del">
          <ac:chgData name="Daniel Lennington" userId="d0039135-3bbf-411c-9955-46f500caa72a" providerId="ADAL" clId="{8FF13D63-4AA1-4094-B63B-D8026289060A}" dt="2023-09-08T14:16:03.568" v="1332"/>
          <ac:spMkLst>
            <pc:docMk/>
            <pc:sldMk cId="3722182200" sldId="291"/>
            <ac:spMk id="22" creationId="{AF2F604E-43BE-4DC3-B983-E071523364F8}"/>
          </ac:spMkLst>
        </pc:spChg>
        <pc:spChg chg="add del">
          <ac:chgData name="Daniel Lennington" userId="d0039135-3bbf-411c-9955-46f500caa72a" providerId="ADAL" clId="{8FF13D63-4AA1-4094-B63B-D8026289060A}" dt="2023-09-08T14:16:03.568" v="1332"/>
          <ac:spMkLst>
            <pc:docMk/>
            <pc:sldMk cId="3722182200" sldId="291"/>
            <ac:spMk id="23" creationId="{08C9B587-E65E-4B52-B37C-ABEBB6E87928}"/>
          </ac:spMkLst>
        </pc:spChg>
        <pc:picChg chg="add del mod">
          <ac:chgData name="Daniel Lennington" userId="d0039135-3bbf-411c-9955-46f500caa72a" providerId="ADAL" clId="{8FF13D63-4AA1-4094-B63B-D8026289060A}" dt="2023-09-06T21:49:54.835" v="699" actId="478"/>
          <ac:picMkLst>
            <pc:docMk/>
            <pc:sldMk cId="3722182200" sldId="291"/>
            <ac:picMk id="3" creationId="{4AA4B307-44BE-7BE7-0638-37656BEE8075}"/>
          </ac:picMkLst>
        </pc:picChg>
        <pc:picChg chg="add del mod">
          <ac:chgData name="Daniel Lennington" userId="d0039135-3bbf-411c-9955-46f500caa72a" providerId="ADAL" clId="{8FF13D63-4AA1-4094-B63B-D8026289060A}" dt="2023-09-08T13:30:08.825" v="1072" actId="478"/>
          <ac:picMkLst>
            <pc:docMk/>
            <pc:sldMk cId="3722182200" sldId="291"/>
            <ac:picMk id="6" creationId="{8D8400A0-1EEA-BD2A-E966-BF53AD1FBE8F}"/>
          </ac:picMkLst>
        </pc:picChg>
        <pc:picChg chg="add mod">
          <ac:chgData name="Daniel Lennington" userId="d0039135-3bbf-411c-9955-46f500caa72a" providerId="ADAL" clId="{8FF13D63-4AA1-4094-B63B-D8026289060A}" dt="2023-09-08T13:32:12.375" v="1116" actId="26606"/>
          <ac:picMkLst>
            <pc:docMk/>
            <pc:sldMk cId="3722182200" sldId="291"/>
            <ac:picMk id="7" creationId="{A8B70BA7-7D50-5253-AC54-279747AE1F45}"/>
          </ac:picMkLst>
        </pc:picChg>
      </pc:sldChg>
      <pc:sldChg chg="del">
        <pc:chgData name="Daniel Lennington" userId="d0039135-3bbf-411c-9955-46f500caa72a" providerId="ADAL" clId="{8FF13D63-4AA1-4094-B63B-D8026289060A}" dt="2023-09-06T21:47:28.504" v="691" actId="47"/>
        <pc:sldMkLst>
          <pc:docMk/>
          <pc:sldMk cId="3611019429" sldId="292"/>
        </pc:sldMkLst>
      </pc:sldChg>
      <pc:sldChg chg="del">
        <pc:chgData name="Daniel Lennington" userId="d0039135-3bbf-411c-9955-46f500caa72a" providerId="ADAL" clId="{8FF13D63-4AA1-4094-B63B-D8026289060A}" dt="2023-09-06T22:00:59.794" v="896" actId="47"/>
        <pc:sldMkLst>
          <pc:docMk/>
          <pc:sldMk cId="3330733575" sldId="293"/>
        </pc:sldMkLst>
      </pc:sldChg>
      <pc:sldChg chg="del">
        <pc:chgData name="Daniel Lennington" userId="d0039135-3bbf-411c-9955-46f500caa72a" providerId="ADAL" clId="{8FF13D63-4AA1-4094-B63B-D8026289060A}" dt="2023-09-06T22:01:03.500" v="897" actId="47"/>
        <pc:sldMkLst>
          <pc:docMk/>
          <pc:sldMk cId="3721151541" sldId="294"/>
        </pc:sldMkLst>
      </pc:sldChg>
      <pc:sldChg chg="del">
        <pc:chgData name="Daniel Lennington" userId="d0039135-3bbf-411c-9955-46f500caa72a" providerId="ADAL" clId="{8FF13D63-4AA1-4094-B63B-D8026289060A}" dt="2023-09-06T22:02:07.163" v="903" actId="47"/>
        <pc:sldMkLst>
          <pc:docMk/>
          <pc:sldMk cId="232236580" sldId="295"/>
        </pc:sldMkLst>
      </pc:sldChg>
      <pc:sldChg chg="del">
        <pc:chgData name="Daniel Lennington" userId="d0039135-3bbf-411c-9955-46f500caa72a" providerId="ADAL" clId="{8FF13D63-4AA1-4094-B63B-D8026289060A}" dt="2023-09-06T22:02:18.260" v="905" actId="47"/>
        <pc:sldMkLst>
          <pc:docMk/>
          <pc:sldMk cId="2752969510" sldId="298"/>
        </pc:sldMkLst>
      </pc:sldChg>
      <pc:sldChg chg="del">
        <pc:chgData name="Daniel Lennington" userId="d0039135-3bbf-411c-9955-46f500caa72a" providerId="ADAL" clId="{8FF13D63-4AA1-4094-B63B-D8026289060A}" dt="2023-09-06T22:02:03.172" v="902" actId="47"/>
        <pc:sldMkLst>
          <pc:docMk/>
          <pc:sldMk cId="1492222672" sldId="299"/>
        </pc:sldMkLst>
      </pc:sldChg>
      <pc:sldChg chg="del">
        <pc:chgData name="Daniel Lennington" userId="d0039135-3bbf-411c-9955-46f500caa72a" providerId="ADAL" clId="{8FF13D63-4AA1-4094-B63B-D8026289060A}" dt="2023-09-06T22:01:27.250" v="898" actId="47"/>
        <pc:sldMkLst>
          <pc:docMk/>
          <pc:sldMk cId="2793831576" sldId="300"/>
        </pc:sldMkLst>
      </pc:sldChg>
      <pc:sldChg chg="del">
        <pc:chgData name="Daniel Lennington" userId="d0039135-3bbf-411c-9955-46f500caa72a" providerId="ADAL" clId="{8FF13D63-4AA1-4094-B63B-D8026289060A}" dt="2023-09-06T22:02:32.324" v="907" actId="47"/>
        <pc:sldMkLst>
          <pc:docMk/>
          <pc:sldMk cId="2587592037" sldId="301"/>
        </pc:sldMkLst>
      </pc:sldChg>
      <pc:sldChg chg="del">
        <pc:chgData name="Daniel Lennington" userId="d0039135-3bbf-411c-9955-46f500caa72a" providerId="ADAL" clId="{8FF13D63-4AA1-4094-B63B-D8026289060A}" dt="2023-09-06T22:02:23.618" v="906" actId="47"/>
        <pc:sldMkLst>
          <pc:docMk/>
          <pc:sldMk cId="759468231" sldId="302"/>
        </pc:sldMkLst>
      </pc:sldChg>
      <pc:sldChg chg="addSp delSp modSp mod">
        <pc:chgData name="Daniel Lennington" userId="d0039135-3bbf-411c-9955-46f500caa72a" providerId="ADAL" clId="{8FF13D63-4AA1-4094-B63B-D8026289060A}" dt="2023-09-06T22:03:22.501" v="913"/>
        <pc:sldMkLst>
          <pc:docMk/>
          <pc:sldMk cId="414625027" sldId="303"/>
        </pc:sldMkLst>
        <pc:spChg chg="del">
          <ac:chgData name="Daniel Lennington" userId="d0039135-3bbf-411c-9955-46f500caa72a" providerId="ADAL" clId="{8FF13D63-4AA1-4094-B63B-D8026289060A}" dt="2023-09-06T22:03:17.597" v="911" actId="478"/>
          <ac:spMkLst>
            <pc:docMk/>
            <pc:sldMk cId="414625027" sldId="303"/>
            <ac:spMk id="2" creationId="{B0C1686D-C99A-AF56-86A4-1AD859547429}"/>
          </ac:spMkLst>
        </pc:spChg>
        <pc:spChg chg="add del mod">
          <ac:chgData name="Daniel Lennington" userId="d0039135-3bbf-411c-9955-46f500caa72a" providerId="ADAL" clId="{8FF13D63-4AA1-4094-B63B-D8026289060A}" dt="2023-09-06T22:03:15.057" v="910" actId="478"/>
          <ac:spMkLst>
            <pc:docMk/>
            <pc:sldMk cId="414625027" sldId="303"/>
            <ac:spMk id="4" creationId="{6507C903-012E-8991-64F3-FF0E88327F42}"/>
          </ac:spMkLst>
        </pc:spChg>
        <pc:spChg chg="add del mod">
          <ac:chgData name="Daniel Lennington" userId="d0039135-3bbf-411c-9955-46f500caa72a" providerId="ADAL" clId="{8FF13D63-4AA1-4094-B63B-D8026289060A}" dt="2023-09-06T22:03:20.459" v="912" actId="478"/>
          <ac:spMkLst>
            <pc:docMk/>
            <pc:sldMk cId="414625027" sldId="303"/>
            <ac:spMk id="6" creationId="{B19E6527-818B-1C61-8044-55C053649204}"/>
          </ac:spMkLst>
        </pc:spChg>
        <pc:picChg chg="del">
          <ac:chgData name="Daniel Lennington" userId="d0039135-3bbf-411c-9955-46f500caa72a" providerId="ADAL" clId="{8FF13D63-4AA1-4094-B63B-D8026289060A}" dt="2023-09-06T22:03:09.878" v="909" actId="478"/>
          <ac:picMkLst>
            <pc:docMk/>
            <pc:sldMk cId="414625027" sldId="303"/>
            <ac:picMk id="7" creationId="{3DBEF7AB-85D2-20A9-6A2B-35F3FEDD8BDC}"/>
          </ac:picMkLst>
        </pc:picChg>
        <pc:picChg chg="add">
          <ac:chgData name="Daniel Lennington" userId="d0039135-3bbf-411c-9955-46f500caa72a" providerId="ADAL" clId="{8FF13D63-4AA1-4094-B63B-D8026289060A}" dt="2023-09-06T22:03:22.501" v="913"/>
          <ac:picMkLst>
            <pc:docMk/>
            <pc:sldMk cId="414625027" sldId="303"/>
            <ac:picMk id="2050" creationId="{483E11E8-7309-C7AD-F1E2-0ED2D480AD25}"/>
          </ac:picMkLst>
        </pc:picChg>
      </pc:sldChg>
      <pc:sldChg chg="addSp delSp modSp add mod">
        <pc:chgData name="Daniel Lennington" userId="d0039135-3bbf-411c-9955-46f500caa72a" providerId="ADAL" clId="{8FF13D63-4AA1-4094-B63B-D8026289060A}" dt="2023-09-06T22:06:23.741" v="965" actId="478"/>
        <pc:sldMkLst>
          <pc:docMk/>
          <pc:sldMk cId="2136866383" sldId="304"/>
        </pc:sldMkLst>
        <pc:spChg chg="del">
          <ac:chgData name="Daniel Lennington" userId="d0039135-3bbf-411c-9955-46f500caa72a" providerId="ADAL" clId="{8FF13D63-4AA1-4094-B63B-D8026289060A}" dt="2023-09-06T22:06:21.498" v="964" actId="478"/>
          <ac:spMkLst>
            <pc:docMk/>
            <pc:sldMk cId="2136866383" sldId="304"/>
            <ac:spMk id="2" creationId="{4BD96396-D7CA-864F-A1F6-B95104699F58}"/>
          </ac:spMkLst>
        </pc:spChg>
        <pc:spChg chg="add del mod">
          <ac:chgData name="Daniel Lennington" userId="d0039135-3bbf-411c-9955-46f500caa72a" providerId="ADAL" clId="{8FF13D63-4AA1-4094-B63B-D8026289060A}" dt="2023-09-06T22:06:23.741" v="965" actId="478"/>
          <ac:spMkLst>
            <pc:docMk/>
            <pc:sldMk cId="2136866383" sldId="304"/>
            <ac:spMk id="5" creationId="{6F20FD88-6A39-A257-B364-AA94EDC1A4C4}"/>
          </ac:spMkLst>
        </pc:spChg>
        <pc:picChg chg="del">
          <ac:chgData name="Daniel Lennington" userId="d0039135-3bbf-411c-9955-46f500caa72a" providerId="ADAL" clId="{8FF13D63-4AA1-4094-B63B-D8026289060A}" dt="2023-09-06T22:06:14.750" v="962" actId="478"/>
          <ac:picMkLst>
            <pc:docMk/>
            <pc:sldMk cId="2136866383" sldId="304"/>
            <ac:picMk id="4" creationId="{530595AA-FC82-864E-9C1D-1B97A6F5B885}"/>
          </ac:picMkLst>
        </pc:picChg>
        <pc:picChg chg="add">
          <ac:chgData name="Daniel Lennington" userId="d0039135-3bbf-411c-9955-46f500caa72a" providerId="ADAL" clId="{8FF13D63-4AA1-4094-B63B-D8026289060A}" dt="2023-09-06T22:06:16.195" v="963"/>
          <ac:picMkLst>
            <pc:docMk/>
            <pc:sldMk cId="2136866383" sldId="304"/>
            <ac:picMk id="3074" creationId="{4156AF4E-7A9D-45C9-54B5-68AE2E874077}"/>
          </ac:picMkLst>
        </pc:picChg>
      </pc:sldChg>
      <pc:sldChg chg="del">
        <pc:chgData name="Daniel Lennington" userId="d0039135-3bbf-411c-9955-46f500caa72a" providerId="ADAL" clId="{8FF13D63-4AA1-4094-B63B-D8026289060A}" dt="2023-09-06T22:01:57.853" v="901" actId="47"/>
        <pc:sldMkLst>
          <pc:docMk/>
          <pc:sldMk cId="2917550484" sldId="304"/>
        </pc:sldMkLst>
      </pc:sldChg>
      <pc:sldChg chg="modSp add">
        <pc:chgData name="Daniel Lennington" userId="d0039135-3bbf-411c-9955-46f500caa72a" providerId="ADAL" clId="{8FF13D63-4AA1-4094-B63B-D8026289060A}" dt="2023-09-08T14:16:03.568" v="1332"/>
        <pc:sldMkLst>
          <pc:docMk/>
          <pc:sldMk cId="4257373138" sldId="305"/>
        </pc:sldMkLst>
        <pc:spChg chg="mod">
          <ac:chgData name="Daniel Lennington" userId="d0039135-3bbf-411c-9955-46f500caa72a" providerId="ADAL" clId="{8FF13D63-4AA1-4094-B63B-D8026289060A}" dt="2023-09-08T14:16:03.568" v="1332"/>
          <ac:spMkLst>
            <pc:docMk/>
            <pc:sldMk cId="4257373138" sldId="305"/>
            <ac:spMk id="2" creationId="{F614E555-1E5D-96C2-0D97-21671AE34974}"/>
          </ac:spMkLst>
        </pc:spChg>
      </pc:sldChg>
      <pc:sldChg chg="addSp delSp modSp add mod setBg delDesignElem">
        <pc:chgData name="Daniel Lennington" userId="d0039135-3bbf-411c-9955-46f500caa72a" providerId="ADAL" clId="{8FF13D63-4AA1-4094-B63B-D8026289060A}" dt="2023-09-11T19:18:34.122" v="1542" actId="26606"/>
        <pc:sldMkLst>
          <pc:docMk/>
          <pc:sldMk cId="533056521" sldId="306"/>
        </pc:sldMkLst>
        <pc:spChg chg="mod">
          <ac:chgData name="Daniel Lennington" userId="d0039135-3bbf-411c-9955-46f500caa72a" providerId="ADAL" clId="{8FF13D63-4AA1-4094-B63B-D8026289060A}" dt="2023-09-11T19:18:34.122" v="1542" actId="26606"/>
          <ac:spMkLst>
            <pc:docMk/>
            <pc:sldMk cId="533056521" sldId="306"/>
            <ac:spMk id="2" creationId="{5812099D-477F-8A42-BE2C-561D04528A14}"/>
          </ac:spMkLst>
        </pc:spChg>
        <pc:spChg chg="mod ord">
          <ac:chgData name="Daniel Lennington" userId="d0039135-3bbf-411c-9955-46f500caa72a" providerId="ADAL" clId="{8FF13D63-4AA1-4094-B63B-D8026289060A}" dt="2023-09-11T19:18:34.122" v="1542" actId="26606"/>
          <ac:spMkLst>
            <pc:docMk/>
            <pc:sldMk cId="533056521" sldId="306"/>
            <ac:spMk id="3" creationId="{239279BE-B2E7-B8A8-BC2D-8706140A9A3E}"/>
          </ac:spMkLst>
        </pc:spChg>
        <pc:spChg chg="add del">
          <ac:chgData name="Daniel Lennington" userId="d0039135-3bbf-411c-9955-46f500caa72a" providerId="ADAL" clId="{8FF13D63-4AA1-4094-B63B-D8026289060A}" dt="2023-09-08T13:33:24.866" v="1130" actId="26606"/>
          <ac:spMkLst>
            <pc:docMk/>
            <pc:sldMk cId="533056521" sldId="306"/>
            <ac:spMk id="9" creationId="{201CC55D-ED54-4C5C-95E6-10947BD1103B}"/>
          </ac:spMkLst>
        </pc:spChg>
        <pc:spChg chg="add del">
          <ac:chgData name="Daniel Lennington" userId="d0039135-3bbf-411c-9955-46f500caa72a" providerId="ADAL" clId="{8FF13D63-4AA1-4094-B63B-D8026289060A}" dt="2023-09-08T13:33:24.866" v="1130" actId="26606"/>
          <ac:spMkLst>
            <pc:docMk/>
            <pc:sldMk cId="533056521" sldId="306"/>
            <ac:spMk id="15" creationId="{3873B707-463F-40B0-8227-E8CC6C67EB25}"/>
          </ac:spMkLst>
        </pc:spChg>
        <pc:spChg chg="add del">
          <ac:chgData name="Daniel Lennington" userId="d0039135-3bbf-411c-9955-46f500caa72a" providerId="ADAL" clId="{8FF13D63-4AA1-4094-B63B-D8026289060A}" dt="2023-09-08T13:33:24.866" v="1130" actId="26606"/>
          <ac:spMkLst>
            <pc:docMk/>
            <pc:sldMk cId="533056521" sldId="306"/>
            <ac:spMk id="17" creationId="{C13237C8-E62C-4F0D-A318-BD6FB6C2D138}"/>
          </ac:spMkLst>
        </pc:spChg>
        <pc:spChg chg="add del">
          <ac:chgData name="Daniel Lennington" userId="d0039135-3bbf-411c-9955-46f500caa72a" providerId="ADAL" clId="{8FF13D63-4AA1-4094-B63B-D8026289060A}" dt="2023-09-08T13:33:24.866" v="1130" actId="26606"/>
          <ac:spMkLst>
            <pc:docMk/>
            <pc:sldMk cId="533056521" sldId="306"/>
            <ac:spMk id="19" creationId="{19C9EAEA-39D0-4B0E-A0EB-51E7B26740B1}"/>
          </ac:spMkLst>
        </pc:spChg>
        <pc:spChg chg="add del">
          <ac:chgData name="Daniel Lennington" userId="d0039135-3bbf-411c-9955-46f500caa72a" providerId="ADAL" clId="{8FF13D63-4AA1-4094-B63B-D8026289060A}" dt="2023-09-08T14:09:10.993" v="1240" actId="26606"/>
          <ac:spMkLst>
            <pc:docMk/>
            <pc:sldMk cId="533056521" sldId="306"/>
            <ac:spMk id="21" creationId="{637B2035-1FCB-439A-B421-095E136C7E07}"/>
          </ac:spMkLst>
        </pc:spChg>
        <pc:spChg chg="add del">
          <ac:chgData name="Daniel Lennington" userId="d0039135-3bbf-411c-9955-46f500caa72a" providerId="ADAL" clId="{8FF13D63-4AA1-4094-B63B-D8026289060A}" dt="2023-09-08T14:09:10.993" v="1240" actId="26606"/>
          <ac:spMkLst>
            <pc:docMk/>
            <pc:sldMk cId="533056521" sldId="306"/>
            <ac:spMk id="22" creationId="{676D6CDF-C512-4739-B158-55EE955EFA39}"/>
          </ac:spMkLst>
        </pc:spChg>
        <pc:spChg chg="add del">
          <ac:chgData name="Daniel Lennington" userId="d0039135-3bbf-411c-9955-46f500caa72a" providerId="ADAL" clId="{8FF13D63-4AA1-4094-B63B-D8026289060A}" dt="2023-09-08T14:09:07.070" v="1237" actId="26606"/>
          <ac:spMkLst>
            <pc:docMk/>
            <pc:sldMk cId="533056521" sldId="306"/>
            <ac:spMk id="27" creationId="{201CC55D-ED54-4C5C-95E6-10947BD1103B}"/>
          </ac:spMkLst>
        </pc:spChg>
        <pc:spChg chg="add del">
          <ac:chgData name="Daniel Lennington" userId="d0039135-3bbf-411c-9955-46f500caa72a" providerId="ADAL" clId="{8FF13D63-4AA1-4094-B63B-D8026289060A}" dt="2023-09-08T14:09:07.070" v="1237" actId="26606"/>
          <ac:spMkLst>
            <pc:docMk/>
            <pc:sldMk cId="533056521" sldId="306"/>
            <ac:spMk id="33" creationId="{3873B707-463F-40B0-8227-E8CC6C67EB25}"/>
          </ac:spMkLst>
        </pc:spChg>
        <pc:spChg chg="add del">
          <ac:chgData name="Daniel Lennington" userId="d0039135-3bbf-411c-9955-46f500caa72a" providerId="ADAL" clId="{8FF13D63-4AA1-4094-B63B-D8026289060A}" dt="2023-09-08T14:09:07.070" v="1237" actId="26606"/>
          <ac:spMkLst>
            <pc:docMk/>
            <pc:sldMk cId="533056521" sldId="306"/>
            <ac:spMk id="35" creationId="{C13237C8-E62C-4F0D-A318-BD6FB6C2D138}"/>
          </ac:spMkLst>
        </pc:spChg>
        <pc:spChg chg="add del">
          <ac:chgData name="Daniel Lennington" userId="d0039135-3bbf-411c-9955-46f500caa72a" providerId="ADAL" clId="{8FF13D63-4AA1-4094-B63B-D8026289060A}" dt="2023-09-08T14:09:07.070" v="1237" actId="26606"/>
          <ac:spMkLst>
            <pc:docMk/>
            <pc:sldMk cId="533056521" sldId="306"/>
            <ac:spMk id="37" creationId="{19C9EAEA-39D0-4B0E-A0EB-51E7B26740B1}"/>
          </ac:spMkLst>
        </pc:spChg>
        <pc:spChg chg="add del">
          <ac:chgData name="Daniel Lennington" userId="d0039135-3bbf-411c-9955-46f500caa72a" providerId="ADAL" clId="{8FF13D63-4AA1-4094-B63B-D8026289060A}" dt="2023-09-08T14:09:10.958" v="1239" actId="26606"/>
          <ac:spMkLst>
            <pc:docMk/>
            <pc:sldMk cId="533056521" sldId="306"/>
            <ac:spMk id="39" creationId="{B95B9BA8-1D69-4796-85F5-B6D0BD52354B}"/>
          </ac:spMkLst>
        </pc:spChg>
        <pc:spChg chg="add del">
          <ac:chgData name="Daniel Lennington" userId="d0039135-3bbf-411c-9955-46f500caa72a" providerId="ADAL" clId="{8FF13D63-4AA1-4094-B63B-D8026289060A}" dt="2023-09-08T14:10:12.185" v="1254" actId="26606"/>
          <ac:spMkLst>
            <pc:docMk/>
            <pc:sldMk cId="533056521" sldId="306"/>
            <ac:spMk id="46" creationId="{B95B9BA8-1D69-4796-85F5-B6D0BD52354B}"/>
          </ac:spMkLst>
        </pc:spChg>
        <pc:spChg chg="add del">
          <ac:chgData name="Daniel Lennington" userId="d0039135-3bbf-411c-9955-46f500caa72a" providerId="ADAL" clId="{8FF13D63-4AA1-4094-B63B-D8026289060A}" dt="2023-09-08T14:10:01.145" v="1251" actId="26606"/>
          <ac:spMkLst>
            <pc:docMk/>
            <pc:sldMk cId="533056521" sldId="306"/>
            <ac:spMk id="52" creationId="{5C8908E2-EE49-44D2-9428-A28D2312A8D5}"/>
          </ac:spMkLst>
        </pc:spChg>
        <pc:spChg chg="add del">
          <ac:chgData name="Daniel Lennington" userId="d0039135-3bbf-411c-9955-46f500caa72a" providerId="ADAL" clId="{8FF13D63-4AA1-4094-B63B-D8026289060A}" dt="2023-09-08T14:10:01.145" v="1251" actId="26606"/>
          <ac:spMkLst>
            <pc:docMk/>
            <pc:sldMk cId="533056521" sldId="306"/>
            <ac:spMk id="58" creationId="{8B88B599-C539-4F18-A32A-40207EC6E21A}"/>
          </ac:spMkLst>
        </pc:spChg>
        <pc:spChg chg="add del">
          <ac:chgData name="Daniel Lennington" userId="d0039135-3bbf-411c-9955-46f500caa72a" providerId="ADAL" clId="{8FF13D63-4AA1-4094-B63B-D8026289060A}" dt="2023-09-08T14:10:01.145" v="1251" actId="26606"/>
          <ac:spMkLst>
            <pc:docMk/>
            <pc:sldMk cId="533056521" sldId="306"/>
            <ac:spMk id="60" creationId="{ED888B23-07FA-482A-96DF-47E31AF1A603}"/>
          </ac:spMkLst>
        </pc:spChg>
        <pc:spChg chg="add del">
          <ac:chgData name="Daniel Lennington" userId="d0039135-3bbf-411c-9955-46f500caa72a" providerId="ADAL" clId="{8FF13D63-4AA1-4094-B63B-D8026289060A}" dt="2023-09-08T14:10:01.145" v="1251" actId="26606"/>
          <ac:spMkLst>
            <pc:docMk/>
            <pc:sldMk cId="533056521" sldId="306"/>
            <ac:spMk id="62" creationId="{A17BF396-6023-48D8-9C0C-893820872982}"/>
          </ac:spMkLst>
        </pc:spChg>
        <pc:spChg chg="add del">
          <ac:chgData name="Daniel Lennington" userId="d0039135-3bbf-411c-9955-46f500caa72a" providerId="ADAL" clId="{8FF13D63-4AA1-4094-B63B-D8026289060A}" dt="2023-09-08T14:10:12.159" v="1253" actId="26606"/>
          <ac:spMkLst>
            <pc:docMk/>
            <pc:sldMk cId="533056521" sldId="306"/>
            <ac:spMk id="64" creationId="{B85A4DB3-61AA-49A1-85A9-B3397CD519AB}"/>
          </ac:spMkLst>
        </pc:spChg>
        <pc:spChg chg="add del">
          <ac:chgData name="Daniel Lennington" userId="d0039135-3bbf-411c-9955-46f500caa72a" providerId="ADAL" clId="{8FF13D63-4AA1-4094-B63B-D8026289060A}" dt="2023-09-08T14:10:12.159" v="1253" actId="26606"/>
          <ac:spMkLst>
            <pc:docMk/>
            <pc:sldMk cId="533056521" sldId="306"/>
            <ac:spMk id="65" creationId="{5A0118C5-4F8D-4CF4-BADD-53FEACC6C42A}"/>
          </ac:spMkLst>
        </pc:spChg>
        <pc:spChg chg="add del">
          <ac:chgData name="Daniel Lennington" userId="d0039135-3bbf-411c-9955-46f500caa72a" providerId="ADAL" clId="{8FF13D63-4AA1-4094-B63B-D8026289060A}" dt="2023-09-08T14:10:12.159" v="1253" actId="26606"/>
          <ac:spMkLst>
            <pc:docMk/>
            <pc:sldMk cId="533056521" sldId="306"/>
            <ac:spMk id="72" creationId="{F98F79A4-A6C7-4101-B1E9-27E05CB7CFA0}"/>
          </ac:spMkLst>
        </pc:spChg>
        <pc:spChg chg="add del">
          <ac:chgData name="Daniel Lennington" userId="d0039135-3bbf-411c-9955-46f500caa72a" providerId="ADAL" clId="{8FF13D63-4AA1-4094-B63B-D8026289060A}" dt="2023-09-08T14:10:12.159" v="1253" actId="26606"/>
          <ac:spMkLst>
            <pc:docMk/>
            <pc:sldMk cId="533056521" sldId="306"/>
            <ac:spMk id="73" creationId="{79AFCB35-9C04-4524-A0B1-57FF6865D013}"/>
          </ac:spMkLst>
        </pc:spChg>
        <pc:spChg chg="add del">
          <ac:chgData name="Daniel Lennington" userId="d0039135-3bbf-411c-9955-46f500caa72a" providerId="ADAL" clId="{8FF13D63-4AA1-4094-B63B-D8026289060A}" dt="2023-09-08T14:10:12.159" v="1253" actId="26606"/>
          <ac:spMkLst>
            <pc:docMk/>
            <pc:sldMk cId="533056521" sldId="306"/>
            <ac:spMk id="74" creationId="{D11AD2AD-0BA0-4DD3-8EEA-84686A0E718C}"/>
          </ac:spMkLst>
        </pc:spChg>
        <pc:spChg chg="add del">
          <ac:chgData name="Daniel Lennington" userId="d0039135-3bbf-411c-9955-46f500caa72a" providerId="ADAL" clId="{8FF13D63-4AA1-4094-B63B-D8026289060A}" dt="2023-09-08T14:10:12.159" v="1253" actId="26606"/>
          <ac:spMkLst>
            <pc:docMk/>
            <pc:sldMk cId="533056521" sldId="306"/>
            <ac:spMk id="75" creationId="{83C8019B-3985-409B-9B87-494B974EE9A2}"/>
          </ac:spMkLst>
        </pc:spChg>
        <pc:spChg chg="add del">
          <ac:chgData name="Daniel Lennington" userId="d0039135-3bbf-411c-9955-46f500caa72a" providerId="ADAL" clId="{8FF13D63-4AA1-4094-B63B-D8026289060A}" dt="2023-09-08T14:10:12.159" v="1253" actId="26606"/>
          <ac:spMkLst>
            <pc:docMk/>
            <pc:sldMk cId="533056521" sldId="306"/>
            <ac:spMk id="76" creationId="{9E5C5460-229E-46C8-A712-CC317985420F}"/>
          </ac:spMkLst>
        </pc:spChg>
        <pc:spChg chg="add del">
          <ac:chgData name="Daniel Lennington" userId="d0039135-3bbf-411c-9955-46f500caa72a" providerId="ADAL" clId="{8FF13D63-4AA1-4094-B63B-D8026289060A}" dt="2023-09-08T14:10:19.265" v="1256" actId="26606"/>
          <ac:spMkLst>
            <pc:docMk/>
            <pc:sldMk cId="533056521" sldId="306"/>
            <ac:spMk id="78" creationId="{201CC55D-ED54-4C5C-95E6-10947BD1103B}"/>
          </ac:spMkLst>
        </pc:spChg>
        <pc:spChg chg="add del">
          <ac:chgData name="Daniel Lennington" userId="d0039135-3bbf-411c-9955-46f500caa72a" providerId="ADAL" clId="{8FF13D63-4AA1-4094-B63B-D8026289060A}" dt="2023-09-08T14:10:19.265" v="1256" actId="26606"/>
          <ac:spMkLst>
            <pc:docMk/>
            <pc:sldMk cId="533056521" sldId="306"/>
            <ac:spMk id="80" creationId="{3873B707-463F-40B0-8227-E8CC6C67EB25}"/>
          </ac:spMkLst>
        </pc:spChg>
        <pc:spChg chg="add del">
          <ac:chgData name="Daniel Lennington" userId="d0039135-3bbf-411c-9955-46f500caa72a" providerId="ADAL" clId="{8FF13D63-4AA1-4094-B63B-D8026289060A}" dt="2023-09-08T14:10:19.265" v="1256" actId="26606"/>
          <ac:spMkLst>
            <pc:docMk/>
            <pc:sldMk cId="533056521" sldId="306"/>
            <ac:spMk id="81" creationId="{C13237C8-E62C-4F0D-A318-BD6FB6C2D138}"/>
          </ac:spMkLst>
        </pc:spChg>
        <pc:spChg chg="add del">
          <ac:chgData name="Daniel Lennington" userId="d0039135-3bbf-411c-9955-46f500caa72a" providerId="ADAL" clId="{8FF13D63-4AA1-4094-B63B-D8026289060A}" dt="2023-09-08T14:10:19.265" v="1256" actId="26606"/>
          <ac:spMkLst>
            <pc:docMk/>
            <pc:sldMk cId="533056521" sldId="306"/>
            <ac:spMk id="82" creationId="{19C9EAEA-39D0-4B0E-A0EB-51E7B26740B1}"/>
          </ac:spMkLst>
        </pc:spChg>
        <pc:spChg chg="add del">
          <ac:chgData name="Daniel Lennington" userId="d0039135-3bbf-411c-9955-46f500caa72a" providerId="ADAL" clId="{8FF13D63-4AA1-4094-B63B-D8026289060A}" dt="2023-09-08T14:11:02.242" v="1261" actId="26606"/>
          <ac:spMkLst>
            <pc:docMk/>
            <pc:sldMk cId="533056521" sldId="306"/>
            <ac:spMk id="87" creationId="{45D37F4E-DDB4-456B-97E0-9937730A039F}"/>
          </ac:spMkLst>
        </pc:spChg>
        <pc:spChg chg="add del">
          <ac:chgData name="Daniel Lennington" userId="d0039135-3bbf-411c-9955-46f500caa72a" providerId="ADAL" clId="{8FF13D63-4AA1-4094-B63B-D8026289060A}" dt="2023-09-08T14:11:02.242" v="1261" actId="26606"/>
          <ac:spMkLst>
            <pc:docMk/>
            <pc:sldMk cId="533056521" sldId="306"/>
            <ac:spMk id="89" creationId="{B2DD41CD-8F47-4F56-AD12-4E2FF7696987}"/>
          </ac:spMkLst>
        </pc:spChg>
        <pc:spChg chg="add del">
          <ac:chgData name="Daniel Lennington" userId="d0039135-3bbf-411c-9955-46f500caa72a" providerId="ADAL" clId="{8FF13D63-4AA1-4094-B63B-D8026289060A}" dt="2023-09-08T14:15:59.666" v="1325" actId="26606"/>
          <ac:spMkLst>
            <pc:docMk/>
            <pc:sldMk cId="533056521" sldId="306"/>
            <ac:spMk id="1028" creationId="{04812C46-200A-4DEB-A05E-3ED6C68C2387}"/>
          </ac:spMkLst>
        </pc:spChg>
        <pc:spChg chg="add del">
          <ac:chgData name="Daniel Lennington" userId="d0039135-3bbf-411c-9955-46f500caa72a" providerId="ADAL" clId="{8FF13D63-4AA1-4094-B63B-D8026289060A}" dt="2023-09-08T14:15:59.666" v="1325" actId="26606"/>
          <ac:spMkLst>
            <pc:docMk/>
            <pc:sldMk cId="533056521" sldId="306"/>
            <ac:spMk id="1029" creationId="{D1EA859B-E555-4109-94F3-6700E046E008}"/>
          </ac:spMkLst>
        </pc:spChg>
        <pc:spChg chg="add del">
          <ac:chgData name="Daniel Lennington" userId="d0039135-3bbf-411c-9955-46f500caa72a" providerId="ADAL" clId="{8FF13D63-4AA1-4094-B63B-D8026289060A}" dt="2023-09-11T19:18:34.122" v="1542" actId="26606"/>
          <ac:spMkLst>
            <pc:docMk/>
            <pc:sldMk cId="533056521" sldId="306"/>
            <ac:spMk id="1031" creationId="{04812C46-200A-4DEB-A05E-3ED6C68C2387}"/>
          </ac:spMkLst>
        </pc:spChg>
        <pc:spChg chg="add del">
          <ac:chgData name="Daniel Lennington" userId="d0039135-3bbf-411c-9955-46f500caa72a" providerId="ADAL" clId="{8FF13D63-4AA1-4094-B63B-D8026289060A}" dt="2023-09-11T19:18:34.122" v="1542" actId="26606"/>
          <ac:spMkLst>
            <pc:docMk/>
            <pc:sldMk cId="533056521" sldId="306"/>
            <ac:spMk id="1033" creationId="{D1EA859B-E555-4109-94F3-6700E046E008}"/>
          </ac:spMkLst>
        </pc:spChg>
        <pc:spChg chg="add del">
          <ac:chgData name="Daniel Lennington" userId="d0039135-3bbf-411c-9955-46f500caa72a" providerId="ADAL" clId="{8FF13D63-4AA1-4094-B63B-D8026289060A}" dt="2023-09-11T19:18:11.787" v="1531" actId="26606"/>
          <ac:spMkLst>
            <pc:docMk/>
            <pc:sldMk cId="533056521" sldId="306"/>
            <ac:spMk id="1038" creationId="{D009D6D5-DAC2-4A8B-A17A-E206B9012D09}"/>
          </ac:spMkLst>
        </pc:spChg>
        <pc:spChg chg="add del">
          <ac:chgData name="Daniel Lennington" userId="d0039135-3bbf-411c-9955-46f500caa72a" providerId="ADAL" clId="{8FF13D63-4AA1-4094-B63B-D8026289060A}" dt="2023-09-11T19:18:13.810" v="1533" actId="26606"/>
          <ac:spMkLst>
            <pc:docMk/>
            <pc:sldMk cId="533056521" sldId="306"/>
            <ac:spMk id="1040" creationId="{D4974D33-8DC5-464E-8C6D-BE58F0669C17}"/>
          </ac:spMkLst>
        </pc:spChg>
        <pc:spChg chg="add del">
          <ac:chgData name="Daniel Lennington" userId="d0039135-3bbf-411c-9955-46f500caa72a" providerId="ADAL" clId="{8FF13D63-4AA1-4094-B63B-D8026289060A}" dt="2023-09-11T19:18:13.810" v="1533" actId="26606"/>
          <ac:spMkLst>
            <pc:docMk/>
            <pc:sldMk cId="533056521" sldId="306"/>
            <ac:spMk id="1041" creationId="{F13C74B1-5B17-4795-BED0-7140497B445A}"/>
          </ac:spMkLst>
        </pc:spChg>
        <pc:spChg chg="add del">
          <ac:chgData name="Daniel Lennington" userId="d0039135-3bbf-411c-9955-46f500caa72a" providerId="ADAL" clId="{8FF13D63-4AA1-4094-B63B-D8026289060A}" dt="2023-09-11T19:18:21.166" v="1537" actId="26606"/>
          <ac:spMkLst>
            <pc:docMk/>
            <pc:sldMk cId="533056521" sldId="306"/>
            <ac:spMk id="1042" creationId="{3D752CF2-2291-40B5-B462-C17B174C10BC}"/>
          </ac:spMkLst>
        </pc:spChg>
        <pc:spChg chg="add del">
          <ac:chgData name="Daniel Lennington" userId="d0039135-3bbf-411c-9955-46f500caa72a" providerId="ADAL" clId="{8FF13D63-4AA1-4094-B63B-D8026289060A}" dt="2023-09-11T19:18:15.734" v="1535" actId="26606"/>
          <ac:spMkLst>
            <pc:docMk/>
            <pc:sldMk cId="533056521" sldId="306"/>
            <ac:spMk id="1043" creationId="{79BB35BC-D5C2-4C8B-A22A-A71E6191913B}"/>
          </ac:spMkLst>
        </pc:spChg>
        <pc:spChg chg="add del">
          <ac:chgData name="Daniel Lennington" userId="d0039135-3bbf-411c-9955-46f500caa72a" providerId="ADAL" clId="{8FF13D63-4AA1-4094-B63B-D8026289060A}" dt="2023-09-11T19:18:30.981" v="1539" actId="26606"/>
          <ac:spMkLst>
            <pc:docMk/>
            <pc:sldMk cId="533056521" sldId="306"/>
            <ac:spMk id="1044" creationId="{3873B707-463F-40B0-8227-E8CC6C67EB25}"/>
          </ac:spMkLst>
        </pc:spChg>
        <pc:spChg chg="add del">
          <ac:chgData name="Daniel Lennington" userId="d0039135-3bbf-411c-9955-46f500caa72a" providerId="ADAL" clId="{8FF13D63-4AA1-4094-B63B-D8026289060A}" dt="2023-09-11T19:18:21.166" v="1537" actId="26606"/>
          <ac:spMkLst>
            <pc:docMk/>
            <pc:sldMk cId="533056521" sldId="306"/>
            <ac:spMk id="1045" creationId="{F94AA2BD-2E3F-4B1D-8127-5744B8115311}"/>
          </ac:spMkLst>
        </pc:spChg>
        <pc:spChg chg="add del">
          <ac:chgData name="Daniel Lennington" userId="d0039135-3bbf-411c-9955-46f500caa72a" providerId="ADAL" clId="{8FF13D63-4AA1-4094-B63B-D8026289060A}" dt="2023-09-11T19:18:21.166" v="1537" actId="26606"/>
          <ac:spMkLst>
            <pc:docMk/>
            <pc:sldMk cId="533056521" sldId="306"/>
            <ac:spMk id="1046" creationId="{4BD02261-2DC8-4AA8-9E16-7751AE892445}"/>
          </ac:spMkLst>
        </pc:spChg>
        <pc:spChg chg="add del">
          <ac:chgData name="Daniel Lennington" userId="d0039135-3bbf-411c-9955-46f500caa72a" providerId="ADAL" clId="{8FF13D63-4AA1-4094-B63B-D8026289060A}" dt="2023-09-11T19:18:30.981" v="1539" actId="26606"/>
          <ac:spMkLst>
            <pc:docMk/>
            <pc:sldMk cId="533056521" sldId="306"/>
            <ac:spMk id="1048" creationId="{19C9EAEA-39D0-4B0E-A0EB-51E7B26740B1}"/>
          </ac:spMkLst>
        </pc:spChg>
        <pc:spChg chg="add del">
          <ac:chgData name="Daniel Lennington" userId="d0039135-3bbf-411c-9955-46f500caa72a" providerId="ADAL" clId="{8FF13D63-4AA1-4094-B63B-D8026289060A}" dt="2023-09-11T19:18:30.981" v="1539" actId="26606"/>
          <ac:spMkLst>
            <pc:docMk/>
            <pc:sldMk cId="533056521" sldId="306"/>
            <ac:spMk id="1049" creationId="{201CC55D-ED54-4C5C-95E6-10947BD1103B}"/>
          </ac:spMkLst>
        </pc:spChg>
        <pc:spChg chg="add del">
          <ac:chgData name="Daniel Lennington" userId="d0039135-3bbf-411c-9955-46f500caa72a" providerId="ADAL" clId="{8FF13D63-4AA1-4094-B63B-D8026289060A}" dt="2023-09-11T19:18:30.981" v="1539" actId="26606"/>
          <ac:spMkLst>
            <pc:docMk/>
            <pc:sldMk cId="533056521" sldId="306"/>
            <ac:spMk id="1053" creationId="{C13237C8-E62C-4F0D-A318-BD6FB6C2D138}"/>
          </ac:spMkLst>
        </pc:spChg>
        <pc:spChg chg="add">
          <ac:chgData name="Daniel Lennington" userId="d0039135-3bbf-411c-9955-46f500caa72a" providerId="ADAL" clId="{8FF13D63-4AA1-4094-B63B-D8026289060A}" dt="2023-09-11T19:18:34.122" v="1542" actId="26606"/>
          <ac:spMkLst>
            <pc:docMk/>
            <pc:sldMk cId="533056521" sldId="306"/>
            <ac:spMk id="1057" creationId="{2EB492CD-616E-47F8-933B-5E2D952A0593}"/>
          </ac:spMkLst>
        </pc:spChg>
        <pc:spChg chg="add">
          <ac:chgData name="Daniel Lennington" userId="d0039135-3bbf-411c-9955-46f500caa72a" providerId="ADAL" clId="{8FF13D63-4AA1-4094-B63B-D8026289060A}" dt="2023-09-11T19:18:34.122" v="1542" actId="26606"/>
          <ac:spMkLst>
            <pc:docMk/>
            <pc:sldMk cId="533056521" sldId="306"/>
            <ac:spMk id="1058" creationId="{59383CF9-23B5-4335-9B21-1791C4CF1C75}"/>
          </ac:spMkLst>
        </pc:spChg>
        <pc:spChg chg="add">
          <ac:chgData name="Daniel Lennington" userId="d0039135-3bbf-411c-9955-46f500caa72a" providerId="ADAL" clId="{8FF13D63-4AA1-4094-B63B-D8026289060A}" dt="2023-09-11T19:18:34.122" v="1542" actId="26606"/>
          <ac:spMkLst>
            <pc:docMk/>
            <pc:sldMk cId="533056521" sldId="306"/>
            <ac:spMk id="1059" creationId="{0007FE00-9498-4706-B255-6437B0252C02}"/>
          </ac:spMkLst>
        </pc:spChg>
        <pc:grpChg chg="add del">
          <ac:chgData name="Daniel Lennington" userId="d0039135-3bbf-411c-9955-46f500caa72a" providerId="ADAL" clId="{8FF13D63-4AA1-4094-B63B-D8026289060A}" dt="2023-09-08T13:33:24.866" v="1130" actId="26606"/>
          <ac:grpSpMkLst>
            <pc:docMk/>
            <pc:sldMk cId="533056521" sldId="306"/>
            <ac:grpSpMk id="11" creationId="{1DE889C7-FAD6-4397-98E2-05D503484459}"/>
          </ac:grpSpMkLst>
        </pc:grpChg>
        <pc:grpChg chg="add del">
          <ac:chgData name="Daniel Lennington" userId="d0039135-3bbf-411c-9955-46f500caa72a" providerId="ADAL" clId="{8FF13D63-4AA1-4094-B63B-D8026289060A}" dt="2023-09-08T14:09:07.070" v="1237" actId="26606"/>
          <ac:grpSpMkLst>
            <pc:docMk/>
            <pc:sldMk cId="533056521" sldId="306"/>
            <ac:grpSpMk id="29" creationId="{1DE889C7-FAD6-4397-98E2-05D503484459}"/>
          </ac:grpSpMkLst>
        </pc:grpChg>
        <pc:grpChg chg="add del">
          <ac:chgData name="Daniel Lennington" userId="d0039135-3bbf-411c-9955-46f500caa72a" providerId="ADAL" clId="{8FF13D63-4AA1-4094-B63B-D8026289060A}" dt="2023-09-08T14:09:10.958" v="1239" actId="26606"/>
          <ac:grpSpMkLst>
            <pc:docMk/>
            <pc:sldMk cId="533056521" sldId="306"/>
            <ac:grpSpMk id="40" creationId="{D44E3F87-3D58-4B03-86B2-15A5C5B9C964}"/>
          </ac:grpSpMkLst>
        </pc:grpChg>
        <pc:grpChg chg="add del">
          <ac:chgData name="Daniel Lennington" userId="d0039135-3bbf-411c-9955-46f500caa72a" providerId="ADAL" clId="{8FF13D63-4AA1-4094-B63B-D8026289060A}" dt="2023-09-08T14:10:12.185" v="1254" actId="26606"/>
          <ac:grpSpMkLst>
            <pc:docMk/>
            <pc:sldMk cId="533056521" sldId="306"/>
            <ac:grpSpMk id="47" creationId="{0EAC7AFE-68C0-41EB-A1C7-108E60D7C338}"/>
          </ac:grpSpMkLst>
        </pc:grpChg>
        <pc:grpChg chg="add del">
          <ac:chgData name="Daniel Lennington" userId="d0039135-3bbf-411c-9955-46f500caa72a" providerId="ADAL" clId="{8FF13D63-4AA1-4094-B63B-D8026289060A}" dt="2023-09-08T14:10:01.145" v="1251" actId="26606"/>
          <ac:grpSpMkLst>
            <pc:docMk/>
            <pc:sldMk cId="533056521" sldId="306"/>
            <ac:grpSpMk id="54" creationId="{B29018A0-5DE6-4CC9-AB25-675616AF7225}"/>
          </ac:grpSpMkLst>
        </pc:grpChg>
        <pc:grpChg chg="add del">
          <ac:chgData name="Daniel Lennington" userId="d0039135-3bbf-411c-9955-46f500caa72a" providerId="ADAL" clId="{8FF13D63-4AA1-4094-B63B-D8026289060A}" dt="2023-09-08T14:10:12.159" v="1253" actId="26606"/>
          <ac:grpSpMkLst>
            <pc:docMk/>
            <pc:sldMk cId="533056521" sldId="306"/>
            <ac:grpSpMk id="66" creationId="{0C156BF8-7FF7-440F-BE2B-417DFFE8BFA5}"/>
          </ac:grpSpMkLst>
        </pc:grpChg>
        <pc:grpChg chg="add del">
          <ac:chgData name="Daniel Lennington" userId="d0039135-3bbf-411c-9955-46f500caa72a" providerId="ADAL" clId="{8FF13D63-4AA1-4094-B63B-D8026289060A}" dt="2023-09-08T14:10:19.265" v="1256" actId="26606"/>
          <ac:grpSpMkLst>
            <pc:docMk/>
            <pc:sldMk cId="533056521" sldId="306"/>
            <ac:grpSpMk id="79" creationId="{1DE889C7-FAD6-4397-98E2-05D503484459}"/>
          </ac:grpSpMkLst>
        </pc:grpChg>
        <pc:grpChg chg="add del">
          <ac:chgData name="Daniel Lennington" userId="d0039135-3bbf-411c-9955-46f500caa72a" providerId="ADAL" clId="{8FF13D63-4AA1-4094-B63B-D8026289060A}" dt="2023-09-11T19:18:30.981" v="1539" actId="26606"/>
          <ac:grpSpMkLst>
            <pc:docMk/>
            <pc:sldMk cId="533056521" sldId="306"/>
            <ac:grpSpMk id="1050" creationId="{1DE889C7-FAD6-4397-98E2-05D503484459}"/>
          </ac:grpSpMkLst>
        </pc:grpChg>
        <pc:picChg chg="del mod ord">
          <ac:chgData name="Daniel Lennington" userId="d0039135-3bbf-411c-9955-46f500caa72a" providerId="ADAL" clId="{8FF13D63-4AA1-4094-B63B-D8026289060A}" dt="2023-09-08T14:10:27.418" v="1259" actId="478"/>
          <ac:picMkLst>
            <pc:docMk/>
            <pc:sldMk cId="533056521" sldId="306"/>
            <ac:picMk id="4" creationId="{BC3927F3-57AA-6371-93F4-FA0978013172}"/>
          </ac:picMkLst>
        </pc:picChg>
        <pc:picChg chg="add mod">
          <ac:chgData name="Daniel Lennington" userId="d0039135-3bbf-411c-9955-46f500caa72a" providerId="ADAL" clId="{8FF13D63-4AA1-4094-B63B-D8026289060A}" dt="2023-09-11T19:18:34.122" v="1542" actId="26606"/>
          <ac:picMkLst>
            <pc:docMk/>
            <pc:sldMk cId="533056521" sldId="306"/>
            <ac:picMk id="4" creationId="{BE767518-EE83-5324-37B8-D441FFE7D6CC}"/>
          </ac:picMkLst>
        </pc:picChg>
        <pc:picChg chg="add del mod ord">
          <ac:chgData name="Daniel Lennington" userId="d0039135-3bbf-411c-9955-46f500caa72a" providerId="ADAL" clId="{8FF13D63-4AA1-4094-B63B-D8026289060A}" dt="2023-09-11T19:17:31.953" v="1525" actId="478"/>
          <ac:picMkLst>
            <pc:docMk/>
            <pc:sldMk cId="533056521" sldId="306"/>
            <ac:picMk id="1026" creationId="{36301E02-C49B-C794-133E-FD179733A7BA}"/>
          </ac:picMkLst>
        </pc:picChg>
        <pc:cxnChg chg="add del">
          <ac:chgData name="Daniel Lennington" userId="d0039135-3bbf-411c-9955-46f500caa72a" providerId="ADAL" clId="{8FF13D63-4AA1-4094-B63B-D8026289060A}" dt="2023-09-11T19:18:34.097" v="1541" actId="26606"/>
          <ac:cxnSpMkLst>
            <pc:docMk/>
            <pc:sldMk cId="533056521" sldId="306"/>
            <ac:cxnSpMk id="1055" creationId="{1503BFE4-729B-D9D0-C17B-501E6AF1127A}"/>
          </ac:cxnSpMkLst>
        </pc:cxnChg>
      </pc:sldChg>
      <pc:sldChg chg="add">
        <pc:chgData name="Daniel Lennington" userId="d0039135-3bbf-411c-9955-46f500caa72a" providerId="ADAL" clId="{8FF13D63-4AA1-4094-B63B-D8026289060A}" dt="2023-09-08T13:30:06.001" v="1071" actId="2890"/>
        <pc:sldMkLst>
          <pc:docMk/>
          <pc:sldMk cId="2327376234" sldId="307"/>
        </pc:sldMkLst>
      </pc:sldChg>
      <pc:sldChg chg="modSp add mod ord">
        <pc:chgData name="Daniel Lennington" userId="d0039135-3bbf-411c-9955-46f500caa72a" providerId="ADAL" clId="{8FF13D63-4AA1-4094-B63B-D8026289060A}" dt="2023-09-08T13:35:24.428" v="1152"/>
        <pc:sldMkLst>
          <pc:docMk/>
          <pc:sldMk cId="2887648453" sldId="308"/>
        </pc:sldMkLst>
        <pc:picChg chg="mod modCrop">
          <ac:chgData name="Daniel Lennington" userId="d0039135-3bbf-411c-9955-46f500caa72a" providerId="ADAL" clId="{8FF13D63-4AA1-4094-B63B-D8026289060A}" dt="2023-09-08T13:35:22.087" v="1150" actId="1076"/>
          <ac:picMkLst>
            <pc:docMk/>
            <pc:sldMk cId="2887648453" sldId="308"/>
            <ac:picMk id="9" creationId="{228CEA5C-72F6-6156-297B-EAF8901E4BFF}"/>
          </ac:picMkLst>
        </pc:picChg>
      </pc:sldChg>
      <pc:sldChg chg="addSp delSp modSp add mod">
        <pc:chgData name="Daniel Lennington" userId="d0039135-3bbf-411c-9955-46f500caa72a" providerId="ADAL" clId="{8FF13D63-4AA1-4094-B63B-D8026289060A}" dt="2023-09-08T14:19:28.896" v="1370" actId="1037"/>
        <pc:sldMkLst>
          <pc:docMk/>
          <pc:sldMk cId="2536587107" sldId="309"/>
        </pc:sldMkLst>
        <pc:picChg chg="add mod">
          <ac:chgData name="Daniel Lennington" userId="d0039135-3bbf-411c-9955-46f500caa72a" providerId="ADAL" clId="{8FF13D63-4AA1-4094-B63B-D8026289060A}" dt="2023-09-08T14:19:28.896" v="1370" actId="1037"/>
          <ac:picMkLst>
            <pc:docMk/>
            <pc:sldMk cId="2536587107" sldId="309"/>
            <ac:picMk id="2" creationId="{BCF2C295-D429-4C94-195B-186826007A1F}"/>
          </ac:picMkLst>
        </pc:picChg>
        <pc:picChg chg="del">
          <ac:chgData name="Daniel Lennington" userId="d0039135-3bbf-411c-9955-46f500caa72a" providerId="ADAL" clId="{8FF13D63-4AA1-4094-B63B-D8026289060A}" dt="2023-09-08T14:17:22.688" v="1348" actId="478"/>
          <ac:picMkLst>
            <pc:docMk/>
            <pc:sldMk cId="2536587107" sldId="309"/>
            <ac:picMk id="5" creationId="{0277F93C-6CA9-96E8-AFB9-94B46D7A39E3}"/>
          </ac:picMkLst>
        </pc:picChg>
      </pc:sldChg>
      <pc:sldChg chg="addSp delSp modSp add del mod">
        <pc:chgData name="Daniel Lennington" userId="d0039135-3bbf-411c-9955-46f500caa72a" providerId="ADAL" clId="{8FF13D63-4AA1-4094-B63B-D8026289060A}" dt="2023-09-08T14:16:02.966" v="1331" actId="2890"/>
        <pc:sldMkLst>
          <pc:docMk/>
          <pc:sldMk cId="3696163107" sldId="309"/>
        </pc:sldMkLst>
        <pc:picChg chg="add del mod">
          <ac:chgData name="Daniel Lennington" userId="d0039135-3bbf-411c-9955-46f500caa72a" providerId="ADAL" clId="{8FF13D63-4AA1-4094-B63B-D8026289060A}" dt="2023-09-08T14:16:01.786" v="1329"/>
          <ac:picMkLst>
            <pc:docMk/>
            <pc:sldMk cId="3696163107" sldId="309"/>
            <ac:picMk id="2" creationId="{C1F695E7-16A3-5D99-CDB9-FAD8B522C38A}"/>
          </ac:picMkLst>
        </pc:picChg>
        <pc:picChg chg="add del">
          <ac:chgData name="Daniel Lennington" userId="d0039135-3bbf-411c-9955-46f500caa72a" providerId="ADAL" clId="{8FF13D63-4AA1-4094-B63B-D8026289060A}" dt="2023-09-08T14:16:02.224" v="1330" actId="478"/>
          <ac:picMkLst>
            <pc:docMk/>
            <pc:sldMk cId="3696163107" sldId="309"/>
            <ac:picMk id="5" creationId="{0277F93C-6CA9-96E8-AFB9-94B46D7A39E3}"/>
          </ac:picMkLst>
        </pc:picChg>
      </pc:sldChg>
      <pc:sldChg chg="addSp delSp modSp add mod">
        <pc:chgData name="Daniel Lennington" userId="d0039135-3bbf-411c-9955-46f500caa72a" providerId="ADAL" clId="{8FF13D63-4AA1-4094-B63B-D8026289060A}" dt="2023-09-08T14:19:23.360" v="1360" actId="1076"/>
        <pc:sldMkLst>
          <pc:docMk/>
          <pc:sldMk cId="2671997330" sldId="310"/>
        </pc:sldMkLst>
        <pc:picChg chg="del">
          <ac:chgData name="Daniel Lennington" userId="d0039135-3bbf-411c-9955-46f500caa72a" providerId="ADAL" clId="{8FF13D63-4AA1-4094-B63B-D8026289060A}" dt="2023-09-08T14:19:15.539" v="1355" actId="478"/>
          <ac:picMkLst>
            <pc:docMk/>
            <pc:sldMk cId="2671997330" sldId="310"/>
            <ac:picMk id="2" creationId="{BCF2C295-D429-4C94-195B-186826007A1F}"/>
          </ac:picMkLst>
        </pc:picChg>
        <pc:picChg chg="add mod">
          <ac:chgData name="Daniel Lennington" userId="d0039135-3bbf-411c-9955-46f500caa72a" providerId="ADAL" clId="{8FF13D63-4AA1-4094-B63B-D8026289060A}" dt="2023-09-08T14:19:23.360" v="1360" actId="1076"/>
          <ac:picMkLst>
            <pc:docMk/>
            <pc:sldMk cId="2671997330" sldId="310"/>
            <ac:picMk id="4" creationId="{DB45822F-BCFB-61E7-172B-A43C0028D681}"/>
          </ac:picMkLst>
        </pc:picChg>
      </pc:sldChg>
      <pc:sldChg chg="addSp delSp modSp add mod">
        <pc:chgData name="Daniel Lennington" userId="d0039135-3bbf-411c-9955-46f500caa72a" providerId="ADAL" clId="{8FF13D63-4AA1-4094-B63B-D8026289060A}" dt="2023-09-08T14:55:31.394" v="1521" actId="1440"/>
        <pc:sldMkLst>
          <pc:docMk/>
          <pc:sldMk cId="1073666701" sldId="311"/>
        </pc:sldMkLst>
        <pc:spChg chg="mod">
          <ac:chgData name="Daniel Lennington" userId="d0039135-3bbf-411c-9955-46f500caa72a" providerId="ADAL" clId="{8FF13D63-4AA1-4094-B63B-D8026289060A}" dt="2023-09-08T14:51:43.331" v="1493" actId="1076"/>
          <ac:spMkLst>
            <pc:docMk/>
            <pc:sldMk cId="1073666701" sldId="311"/>
            <ac:spMk id="4" creationId="{4BF1F40F-96E6-1667-C708-FBD388E5F6CD}"/>
          </ac:spMkLst>
        </pc:spChg>
        <pc:picChg chg="add mod">
          <ac:chgData name="Daniel Lennington" userId="d0039135-3bbf-411c-9955-46f500caa72a" providerId="ADAL" clId="{8FF13D63-4AA1-4094-B63B-D8026289060A}" dt="2023-09-08T14:55:31.394" v="1521" actId="1440"/>
          <ac:picMkLst>
            <pc:docMk/>
            <pc:sldMk cId="1073666701" sldId="311"/>
            <ac:picMk id="3" creationId="{64A30089-DDAE-379A-C1C4-7CE45C55B260}"/>
          </ac:picMkLst>
        </pc:picChg>
        <pc:picChg chg="del">
          <ac:chgData name="Daniel Lennington" userId="d0039135-3bbf-411c-9955-46f500caa72a" providerId="ADAL" clId="{8FF13D63-4AA1-4094-B63B-D8026289060A}" dt="2023-09-08T14:51:21.685" v="1487" actId="478"/>
          <ac:picMkLst>
            <pc:docMk/>
            <pc:sldMk cId="1073666701" sldId="311"/>
            <ac:picMk id="4098" creationId="{7DE7C086-1A92-9361-E09B-AA385C6DCB70}"/>
          </ac:picMkLst>
        </pc:picChg>
      </pc:sldChg>
      <pc:sldChg chg="addSp delSp modSp add mod setBg">
        <pc:chgData name="Daniel Lennington" userId="d0039135-3bbf-411c-9955-46f500caa72a" providerId="ADAL" clId="{8FF13D63-4AA1-4094-B63B-D8026289060A}" dt="2023-09-11T20:17:43.740" v="1811" actId="1076"/>
        <pc:sldMkLst>
          <pc:docMk/>
          <pc:sldMk cId="834864614" sldId="312"/>
        </pc:sldMkLst>
        <pc:spChg chg="del mod">
          <ac:chgData name="Daniel Lennington" userId="d0039135-3bbf-411c-9955-46f500caa72a" providerId="ADAL" clId="{8FF13D63-4AA1-4094-B63B-D8026289060A}" dt="2023-09-08T14:50:02.322" v="1473" actId="478"/>
          <ac:spMkLst>
            <pc:docMk/>
            <pc:sldMk cId="834864614" sldId="312"/>
            <ac:spMk id="2" creationId="{F614E555-1E5D-96C2-0D97-21671AE34974}"/>
          </ac:spMkLst>
        </pc:spChg>
        <pc:spChg chg="mod">
          <ac:chgData name="Daniel Lennington" userId="d0039135-3bbf-411c-9955-46f500caa72a" providerId="ADAL" clId="{8FF13D63-4AA1-4094-B63B-D8026289060A}" dt="2023-09-08T14:55:45.511" v="1523" actId="27636"/>
          <ac:spMkLst>
            <pc:docMk/>
            <pc:sldMk cId="834864614" sldId="312"/>
            <ac:spMk id="4" creationId="{4BF1F40F-96E6-1667-C708-FBD388E5F6CD}"/>
          </ac:spMkLst>
        </pc:spChg>
        <pc:spChg chg="add del mod">
          <ac:chgData name="Daniel Lennington" userId="d0039135-3bbf-411c-9955-46f500caa72a" providerId="ADAL" clId="{8FF13D63-4AA1-4094-B63B-D8026289060A}" dt="2023-09-08T14:50:08.698" v="1474" actId="478"/>
          <ac:spMkLst>
            <pc:docMk/>
            <pc:sldMk cId="834864614" sldId="312"/>
            <ac:spMk id="9" creationId="{DCD0C8D7-1C22-BB4A-02C2-44FF118A5748}"/>
          </ac:spMkLst>
        </pc:spChg>
        <pc:spChg chg="add del">
          <ac:chgData name="Daniel Lennington" userId="d0039135-3bbf-411c-9955-46f500caa72a" providerId="ADAL" clId="{8FF13D63-4AA1-4094-B63B-D8026289060A}" dt="2023-09-08T14:50:54.619" v="1486" actId="26606"/>
          <ac:spMkLst>
            <pc:docMk/>
            <pc:sldMk cId="834864614" sldId="312"/>
            <ac:spMk id="12" creationId="{FA69AAE0-49D5-4C8B-8BA2-55898C00E05E}"/>
          </ac:spMkLst>
        </pc:spChg>
        <pc:picChg chg="add mod">
          <ac:chgData name="Daniel Lennington" userId="d0039135-3bbf-411c-9955-46f500caa72a" providerId="ADAL" clId="{8FF13D63-4AA1-4094-B63B-D8026289060A}" dt="2023-09-11T20:17:39.806" v="1810" actId="1076"/>
          <ac:picMkLst>
            <pc:docMk/>
            <pc:sldMk cId="834864614" sldId="312"/>
            <ac:picMk id="2" creationId="{F308ED82-796C-DB06-A43E-26D715A7DC9B}"/>
          </ac:picMkLst>
        </pc:picChg>
        <pc:picChg chg="add mod">
          <ac:chgData name="Daniel Lennington" userId="d0039135-3bbf-411c-9955-46f500caa72a" providerId="ADAL" clId="{8FF13D63-4AA1-4094-B63B-D8026289060A}" dt="2023-09-11T20:17:43.740" v="1811" actId="1076"/>
          <ac:picMkLst>
            <pc:docMk/>
            <pc:sldMk cId="834864614" sldId="312"/>
            <ac:picMk id="5" creationId="{761BE96A-2375-B0BC-0891-A9E2279B7ABC}"/>
          </ac:picMkLst>
        </pc:picChg>
        <pc:picChg chg="add mod ord modCrop">
          <ac:chgData name="Daniel Lennington" userId="d0039135-3bbf-411c-9955-46f500caa72a" providerId="ADAL" clId="{8FF13D63-4AA1-4094-B63B-D8026289060A}" dt="2023-09-11T20:17:30.966" v="1808" actId="1076"/>
          <ac:picMkLst>
            <pc:docMk/>
            <pc:sldMk cId="834864614" sldId="312"/>
            <ac:picMk id="7" creationId="{1E4CD342-678F-E592-84DB-9C1E6200B75D}"/>
          </ac:picMkLst>
        </pc:picChg>
        <pc:picChg chg="del">
          <ac:chgData name="Daniel Lennington" userId="d0039135-3bbf-411c-9955-46f500caa72a" providerId="ADAL" clId="{8FF13D63-4AA1-4094-B63B-D8026289060A}" dt="2023-09-08T14:48:30.895" v="1463" actId="478"/>
          <ac:picMkLst>
            <pc:docMk/>
            <pc:sldMk cId="834864614" sldId="312"/>
            <ac:picMk id="4098" creationId="{7DE7C086-1A92-9361-E09B-AA385C6DCB70}"/>
          </ac:picMkLst>
        </pc:picChg>
      </pc:sldChg>
      <pc:sldChg chg="addSp delSp modSp add mod">
        <pc:chgData name="Daniel Lennington" userId="d0039135-3bbf-411c-9955-46f500caa72a" providerId="ADAL" clId="{8FF13D63-4AA1-4094-B63B-D8026289060A}" dt="2023-09-11T20:11:13.526" v="1805" actId="1076"/>
        <pc:sldMkLst>
          <pc:docMk/>
          <pc:sldMk cId="3272267802" sldId="313"/>
        </pc:sldMkLst>
        <pc:spChg chg="mod">
          <ac:chgData name="Daniel Lennington" userId="d0039135-3bbf-411c-9955-46f500caa72a" providerId="ADAL" clId="{8FF13D63-4AA1-4094-B63B-D8026289060A}" dt="2023-09-11T20:11:13.526" v="1805" actId="1076"/>
          <ac:spMkLst>
            <pc:docMk/>
            <pc:sldMk cId="3272267802" sldId="313"/>
            <ac:spMk id="2" creationId="{F614E555-1E5D-96C2-0D97-21671AE34974}"/>
          </ac:spMkLst>
        </pc:spChg>
        <pc:spChg chg="add mod">
          <ac:chgData name="Daniel Lennington" userId="d0039135-3bbf-411c-9955-46f500caa72a" providerId="ADAL" clId="{8FF13D63-4AA1-4094-B63B-D8026289060A}" dt="2023-09-11T20:11:05.682" v="1804" actId="20577"/>
          <ac:spMkLst>
            <pc:docMk/>
            <pc:sldMk cId="3272267802" sldId="313"/>
            <ac:spMk id="5" creationId="{A020DD34-B0B7-CE66-AD90-9FBDF2D63735}"/>
          </ac:spMkLst>
        </pc:spChg>
        <pc:picChg chg="del">
          <ac:chgData name="Daniel Lennington" userId="d0039135-3bbf-411c-9955-46f500caa72a" providerId="ADAL" clId="{8FF13D63-4AA1-4094-B63B-D8026289060A}" dt="2023-09-11T20:08:51.288" v="1544" actId="478"/>
          <ac:picMkLst>
            <pc:docMk/>
            <pc:sldMk cId="3272267802" sldId="313"/>
            <ac:picMk id="3" creationId="{64A30089-DDAE-379A-C1C4-7CE45C55B26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73DF3-DF75-5543-B57F-DC868CA4B31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67799-A4EA-3E47-8D19-E3DE59F3F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4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pi.wi.gov/sms/charter-schools/current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pi.wi.gov/sms/charter-schools/current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pi.wi.gov/sms/charter-schools/current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67799-A4EA-3E47-8D19-E3DE59F3FB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8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Math proficiency was approximately 4.8% lower in districts that were closed for in-person learning in Fall 2020. 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This represents approximately 30% of all students in the state.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574BC-1E69-402B-B031-A65C29238C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8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67799-A4EA-3E47-8D19-E3DE59F3FB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35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67799-A4EA-3E47-8D19-E3DE59F3FB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71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67799-A4EA-3E47-8D19-E3DE59F3FB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99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Students</a:t>
            </a:r>
            <a:r>
              <a:rPr lang="en-US" baseline="0"/>
              <a:t>: 2021-2022 numbers</a:t>
            </a:r>
          </a:p>
          <a:p>
            <a:endParaRPr lang="en-US" baseline="0"/>
          </a:p>
          <a:p>
            <a:r>
              <a:rPr lang="en-US" baseline="0"/>
              <a:t>SNSP: 1,757</a:t>
            </a:r>
          </a:p>
          <a:p>
            <a:r>
              <a:rPr lang="en-US" baseline="0"/>
              <a:t>WPCP- 14,452</a:t>
            </a:r>
          </a:p>
          <a:p>
            <a:r>
              <a:rPr lang="en-US" baseline="0"/>
              <a:t>MPCP – 28,770</a:t>
            </a:r>
          </a:p>
          <a:p>
            <a:r>
              <a:rPr lang="en-US" baseline="0"/>
              <a:t>RPCP – 3,940 </a:t>
            </a:r>
          </a:p>
          <a:p>
            <a:r>
              <a:rPr lang="en-US" b="1" baseline="0"/>
              <a:t>48,919</a:t>
            </a:r>
          </a:p>
          <a:p>
            <a:endParaRPr lang="en-US"/>
          </a:p>
          <a:p>
            <a:r>
              <a:rPr lang="en-US" b="1"/>
              <a:t>70,428</a:t>
            </a:r>
            <a:r>
              <a:rPr lang="en-US"/>
              <a:t> – public school open enrollment participation </a:t>
            </a:r>
          </a:p>
          <a:p>
            <a:endParaRPr lang="en-US"/>
          </a:p>
          <a:p>
            <a:r>
              <a:rPr lang="en-US" b="1"/>
              <a:t>49,678 -  </a:t>
            </a:r>
            <a:r>
              <a:rPr lang="en-US"/>
              <a:t>students</a:t>
            </a:r>
            <a:r>
              <a:rPr lang="en-US" baseline="0"/>
              <a:t> attend a public charter school - </a:t>
            </a:r>
            <a:r>
              <a:rPr lang="en-US">
                <a:hlinkClick r:id="rId3"/>
              </a:rPr>
              <a:t>https://dpi.wi.gov/sms/charter-schools/current</a:t>
            </a:r>
            <a:endParaRPr lang="en-US"/>
          </a:p>
          <a:p>
            <a:endParaRPr lang="en-US"/>
          </a:p>
          <a:p>
            <a:r>
              <a:rPr lang="en-US" b="1"/>
              <a:t>29,401</a:t>
            </a:r>
            <a:r>
              <a:rPr lang="en-US"/>
              <a:t>-  students</a:t>
            </a:r>
            <a:r>
              <a:rPr lang="en-US" baseline="0"/>
              <a:t> are homeschooled in Wisconsin </a:t>
            </a:r>
            <a:endParaRPr lang="en-US"/>
          </a:p>
          <a:p>
            <a:endParaRPr lang="en-US"/>
          </a:p>
          <a:p>
            <a:r>
              <a:rPr lang="en-US"/>
              <a:t>Total: 198,426</a:t>
            </a:r>
          </a:p>
          <a:p>
            <a:endParaRPr lang="en-US"/>
          </a:p>
          <a:p>
            <a:r>
              <a:rPr lang="en-US"/>
              <a:t>Total school-age population: 997,408 </a:t>
            </a:r>
          </a:p>
          <a:p>
            <a:endParaRPr lang="en-US"/>
          </a:p>
          <a:p>
            <a:r>
              <a:rPr lang="en-US"/>
              <a:t>About 20% of students attend an educational option that isn’t’ their assigned public school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67799-A4EA-3E47-8D19-E3DE59F3FB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02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Students</a:t>
            </a:r>
            <a:r>
              <a:rPr lang="en-US" baseline="0"/>
              <a:t>: 2021-2022 numbers</a:t>
            </a:r>
          </a:p>
          <a:p>
            <a:endParaRPr lang="en-US" baseline="0"/>
          </a:p>
          <a:p>
            <a:r>
              <a:rPr lang="en-US" baseline="0"/>
              <a:t>SNSP: 1,757</a:t>
            </a:r>
          </a:p>
          <a:p>
            <a:r>
              <a:rPr lang="en-US" baseline="0"/>
              <a:t>WPCP- 14,452</a:t>
            </a:r>
          </a:p>
          <a:p>
            <a:r>
              <a:rPr lang="en-US" baseline="0"/>
              <a:t>MPCP – 28,770</a:t>
            </a:r>
          </a:p>
          <a:p>
            <a:r>
              <a:rPr lang="en-US" baseline="0"/>
              <a:t>RPCP – 3,940 </a:t>
            </a:r>
          </a:p>
          <a:p>
            <a:r>
              <a:rPr lang="en-US" b="1" baseline="0"/>
              <a:t>48,919</a:t>
            </a:r>
          </a:p>
          <a:p>
            <a:endParaRPr lang="en-US"/>
          </a:p>
          <a:p>
            <a:r>
              <a:rPr lang="en-US" b="1"/>
              <a:t>70,428</a:t>
            </a:r>
            <a:r>
              <a:rPr lang="en-US"/>
              <a:t> – public school open enrollment participation </a:t>
            </a:r>
          </a:p>
          <a:p>
            <a:endParaRPr lang="en-US"/>
          </a:p>
          <a:p>
            <a:r>
              <a:rPr lang="en-US" b="1"/>
              <a:t>49,678 -  </a:t>
            </a:r>
            <a:r>
              <a:rPr lang="en-US"/>
              <a:t>students</a:t>
            </a:r>
            <a:r>
              <a:rPr lang="en-US" baseline="0"/>
              <a:t> attend a public charter school - </a:t>
            </a:r>
            <a:r>
              <a:rPr lang="en-US">
                <a:hlinkClick r:id="rId3"/>
              </a:rPr>
              <a:t>https://dpi.wi.gov/sms/charter-schools/current</a:t>
            </a:r>
            <a:endParaRPr lang="en-US"/>
          </a:p>
          <a:p>
            <a:endParaRPr lang="en-US"/>
          </a:p>
          <a:p>
            <a:r>
              <a:rPr lang="en-US" b="1"/>
              <a:t>29,401</a:t>
            </a:r>
            <a:r>
              <a:rPr lang="en-US"/>
              <a:t>-  students</a:t>
            </a:r>
            <a:r>
              <a:rPr lang="en-US" baseline="0"/>
              <a:t> are homeschooled in Wisconsin </a:t>
            </a:r>
            <a:endParaRPr lang="en-US"/>
          </a:p>
          <a:p>
            <a:endParaRPr lang="en-US"/>
          </a:p>
          <a:p>
            <a:r>
              <a:rPr lang="en-US"/>
              <a:t>Total: 198,426</a:t>
            </a:r>
          </a:p>
          <a:p>
            <a:endParaRPr lang="en-US"/>
          </a:p>
          <a:p>
            <a:r>
              <a:rPr lang="en-US"/>
              <a:t>Total school-age population: 997,408 </a:t>
            </a:r>
          </a:p>
          <a:p>
            <a:endParaRPr lang="en-US"/>
          </a:p>
          <a:p>
            <a:r>
              <a:rPr lang="en-US"/>
              <a:t>About 20% of students attend an educational option that isn’t’ their assigned public school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67799-A4EA-3E47-8D19-E3DE59F3FB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55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Students</a:t>
            </a:r>
            <a:r>
              <a:rPr lang="en-US" baseline="0"/>
              <a:t>: 2021-2022 numbers</a:t>
            </a:r>
          </a:p>
          <a:p>
            <a:endParaRPr lang="en-US" baseline="0"/>
          </a:p>
          <a:p>
            <a:r>
              <a:rPr lang="en-US" baseline="0"/>
              <a:t>SNSP: 1,757</a:t>
            </a:r>
          </a:p>
          <a:p>
            <a:r>
              <a:rPr lang="en-US" baseline="0"/>
              <a:t>WPCP- 14,452</a:t>
            </a:r>
          </a:p>
          <a:p>
            <a:r>
              <a:rPr lang="en-US" baseline="0"/>
              <a:t>MPCP – 28,770</a:t>
            </a:r>
          </a:p>
          <a:p>
            <a:r>
              <a:rPr lang="en-US" baseline="0"/>
              <a:t>RPCP – 3,940 </a:t>
            </a:r>
          </a:p>
          <a:p>
            <a:r>
              <a:rPr lang="en-US" b="1" baseline="0"/>
              <a:t>48,919</a:t>
            </a:r>
          </a:p>
          <a:p>
            <a:endParaRPr lang="en-US"/>
          </a:p>
          <a:p>
            <a:r>
              <a:rPr lang="en-US" b="1"/>
              <a:t>70,428</a:t>
            </a:r>
            <a:r>
              <a:rPr lang="en-US"/>
              <a:t> – public school open enrollment participation </a:t>
            </a:r>
          </a:p>
          <a:p>
            <a:endParaRPr lang="en-US"/>
          </a:p>
          <a:p>
            <a:r>
              <a:rPr lang="en-US" b="1"/>
              <a:t>49,678 -  </a:t>
            </a:r>
            <a:r>
              <a:rPr lang="en-US"/>
              <a:t>students</a:t>
            </a:r>
            <a:r>
              <a:rPr lang="en-US" baseline="0"/>
              <a:t> attend a public charter school - </a:t>
            </a:r>
            <a:r>
              <a:rPr lang="en-US">
                <a:hlinkClick r:id="rId3"/>
              </a:rPr>
              <a:t>https://dpi.wi.gov/sms/charter-schools/current</a:t>
            </a:r>
            <a:endParaRPr lang="en-US"/>
          </a:p>
          <a:p>
            <a:endParaRPr lang="en-US"/>
          </a:p>
          <a:p>
            <a:r>
              <a:rPr lang="en-US" b="1"/>
              <a:t>29,401</a:t>
            </a:r>
            <a:r>
              <a:rPr lang="en-US"/>
              <a:t>-  students</a:t>
            </a:r>
            <a:r>
              <a:rPr lang="en-US" baseline="0"/>
              <a:t> are homeschooled in Wisconsin </a:t>
            </a:r>
            <a:endParaRPr lang="en-US"/>
          </a:p>
          <a:p>
            <a:endParaRPr lang="en-US"/>
          </a:p>
          <a:p>
            <a:r>
              <a:rPr lang="en-US"/>
              <a:t>Total: 198,426</a:t>
            </a:r>
          </a:p>
          <a:p>
            <a:endParaRPr lang="en-US"/>
          </a:p>
          <a:p>
            <a:r>
              <a:rPr lang="en-US"/>
              <a:t>Total school-age population: 997,408 </a:t>
            </a:r>
          </a:p>
          <a:p>
            <a:endParaRPr lang="en-US"/>
          </a:p>
          <a:p>
            <a:r>
              <a:rPr lang="en-US"/>
              <a:t>About 20% of students attend an educational option that isn’t’ their assigned public school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67799-A4EA-3E47-8D19-E3DE59F3FB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2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 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574BC-1E69-402B-B031-A65C29238C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32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 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574BC-1E69-402B-B031-A65C29238C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6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39D57C9-BD32-F94B-A598-9527D70CC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5D81D00-CA13-5140-81AC-27A62BF60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600200"/>
            <a:ext cx="9144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040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4092F-B44F-A645-90B4-AC51EF41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97FF6-9095-494C-ACFA-C389D4AA8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5627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AF2A7-1884-ED44-8546-B1C547BA6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4AB324-6C7D-2045-BAF6-88B3885B4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96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28306-590C-CF42-A6FE-5BD2F5FFD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3C7AC-1D97-B348-9926-C879D9CC8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2050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5D45-AC14-004D-A5A8-A48AE9B03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EA8C8-9B14-7947-8EFE-9BC850D4C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429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FA2F4-27F6-864A-B019-FFC360044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78ABA-DB4C-CB44-8576-7145DB9E8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794BA-E64D-7F4B-8B0E-2C5622D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49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FAB7-495E-3846-8266-8AB948C9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BDD9C-C880-4E4C-BEB1-4C25CFF86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7AC4A-AEF4-074D-A7F6-25A11F2C7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52DC1A-43B1-FB4B-ABF7-E808DA089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1FFE23-2FF6-7245-8856-00C5F3021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694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900BD-A759-E14D-90BF-F7C3B8A99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78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720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2AA1-F5C0-E142-94F4-DE53A7C6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8E581-989F-AE43-B3A4-11432AA37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BAB71-77BE-5444-A19B-377A26DE6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32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496C6-FD52-3841-B706-179FD4555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88881C-B4A2-3946-9B44-94DFA214F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E0D9E-0E1B-E941-A544-4BB6DF9E1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067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1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F33685-5B73-D348-9E36-73E625DB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7F1FD-90D9-AB45-8843-2DB10B908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077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CAD8A6C-CB41-2645-8D7F-243B76FC3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091" y="3429000"/>
            <a:ext cx="11679382" cy="3089204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3300" dirty="0"/>
              <a:t>Dan Lennington</a:t>
            </a:r>
          </a:p>
          <a:p>
            <a:pPr>
              <a:spcBef>
                <a:spcPts val="0"/>
              </a:spcBef>
            </a:pPr>
            <a:r>
              <a:rPr lang="en-US" sz="3300" dirty="0"/>
              <a:t>Deputy Counsel</a:t>
            </a:r>
          </a:p>
          <a:p>
            <a:pPr>
              <a:spcBef>
                <a:spcPts val="0"/>
              </a:spcBef>
            </a:pPr>
            <a:endParaRPr lang="en-US" sz="3300" dirty="0"/>
          </a:p>
          <a:p>
            <a:pPr>
              <a:spcBef>
                <a:spcPts val="0"/>
              </a:spcBef>
            </a:pPr>
            <a:r>
              <a:rPr lang="en-US" sz="3300" b="1" i="1" dirty="0"/>
              <a:t>Equality Under the Law Project</a:t>
            </a:r>
          </a:p>
          <a:p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www.DefendEquality.org</a:t>
            </a: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A96F2-1C02-0447-BDB0-707B91569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830" y="115752"/>
            <a:ext cx="6212339" cy="33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40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9AFB69-3A66-C960-414D-DA4F234B0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044"/>
            <a:ext cx="12192000" cy="632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9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70BA7-7D50-5253-AC54-279747AE1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8" r="23298" b="796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CAB0F-AC37-1833-BE81-D0FAF4353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1"/>
                </a:solidFill>
              </a:rPr>
              <a:t>What’s going on in public schools?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182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CAB0F-AC37-1833-BE81-D0FAF4353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68" y="-232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How can I find out what’s going 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69AC4A-3329-155D-8428-77B62C4E9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302331"/>
            <a:ext cx="6915150" cy="49390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B0F0"/>
                </a:solidFill>
              </a:rPr>
              <a:t>WILL-LAW.ORG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School Scorecards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School Board Model Policies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Public Records &amp; Open Meetings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Know Your Rights In Public Schools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Lawsuits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400A0-1EEA-BD2A-E966-BF53AD1F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142" y="1364858"/>
            <a:ext cx="4598358" cy="523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76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t Out Culture – Is It a Problem? – Mary Tyler Mom">
            <a:extLst>
              <a:ext uri="{FF2B5EF4-FFF2-40B4-BE49-F238E27FC236}">
                <a16:creationId xmlns:a16="http://schemas.microsoft.com/office/drawing/2014/main" id="{642E2008-CB1E-E06A-C295-F80E56DDB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36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D4DD27E-04C0-A307-168C-60BAC34BDF21}"/>
              </a:ext>
            </a:extLst>
          </p:cNvPr>
          <p:cNvSpPr txBox="1">
            <a:spLocks/>
          </p:cNvSpPr>
          <p:nvPr/>
        </p:nvSpPr>
        <p:spPr>
          <a:xfrm>
            <a:off x="9001124" y="862013"/>
            <a:ext cx="2914651" cy="482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00B0F0"/>
                </a:solidFill>
              </a:rPr>
              <a:t>Opt-Out:</a:t>
            </a:r>
          </a:p>
          <a:p>
            <a:pPr marL="0" indent="0" algn="ctr">
              <a:buNone/>
            </a:pPr>
            <a:r>
              <a:rPr lang="en-US" dirty="0"/>
              <a:t>Human Growth &amp; Development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B0F0"/>
                </a:solidFill>
              </a:rPr>
              <a:t>Opt-Out:</a:t>
            </a:r>
          </a:p>
          <a:p>
            <a:pPr marL="0" indent="0" algn="ctr">
              <a:buNone/>
            </a:pPr>
            <a:r>
              <a:rPr lang="en-US" dirty="0"/>
              <a:t>Surveys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B0F0"/>
                </a:solidFill>
              </a:rPr>
              <a:t>Notification: </a:t>
            </a:r>
            <a:r>
              <a:rPr lang="en-US" dirty="0"/>
              <a:t>CRT &amp; Race Issues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4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ILL Demands Answers On Sun Prairie High School Locker Room Exposure">
            <a:extLst>
              <a:ext uri="{FF2B5EF4-FFF2-40B4-BE49-F238E27FC236}">
                <a16:creationId xmlns:a16="http://schemas.microsoft.com/office/drawing/2014/main" id="{483E11E8-7309-C7AD-F1E2-0ED2D480A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33338"/>
            <a:ext cx="10172700" cy="67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25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6396-D7CA-864F-A1F6-B95104699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 Before Next Topic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595AA-FC82-864E-9C1D-1B97A6F5B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936" y="1580075"/>
            <a:ext cx="6798128" cy="45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25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4156AF4E-7A9D-45C9-54B5-68AE2E874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28575"/>
            <a:ext cx="71247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866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4E555-1E5D-96C2-0D97-21671AE3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519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Amendment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F1F40F-96E6-1667-C708-FBD388E5F6CD}"/>
              </a:ext>
            </a:extLst>
          </p:cNvPr>
          <p:cNvSpPr txBox="1">
            <a:spLocks/>
          </p:cNvSpPr>
          <p:nvPr/>
        </p:nvSpPr>
        <p:spPr>
          <a:xfrm>
            <a:off x="1062165" y="1450761"/>
            <a:ext cx="10291635" cy="42951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“No person shall …hold any office…who shall have engaged in insurrection or rebellion …”</a:t>
            </a:r>
          </a:p>
        </p:txBody>
      </p:sp>
      <p:pic>
        <p:nvPicPr>
          <p:cNvPr id="4098" name="Picture 2" descr="Trump's Full Speech at D.C. Rally on Jan. 6">
            <a:extLst>
              <a:ext uri="{FF2B5EF4-FFF2-40B4-BE49-F238E27FC236}">
                <a16:creationId xmlns:a16="http://schemas.microsoft.com/office/drawing/2014/main" id="{7DE7C086-1A92-9361-E09B-AA385C6DC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362" y="2605924"/>
            <a:ext cx="5551275" cy="3122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4294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4E555-1E5D-96C2-0D97-21671AE3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Amendment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F1F40F-96E6-1667-C708-FBD388E5F6CD}"/>
              </a:ext>
            </a:extLst>
          </p:cNvPr>
          <p:cNvSpPr txBox="1">
            <a:spLocks/>
          </p:cNvSpPr>
          <p:nvPr/>
        </p:nvSpPr>
        <p:spPr>
          <a:xfrm>
            <a:off x="471100" y="3193064"/>
            <a:ext cx="3112359" cy="7981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“Self-Executing”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30089-DDAE-379A-C1C4-7CE45C55B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378" y="1822621"/>
            <a:ext cx="7918622" cy="3959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3666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4E555-1E5D-96C2-0D97-21671AE3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00" y="9881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Amendment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F1F40F-96E6-1667-C708-FBD388E5F6CD}"/>
              </a:ext>
            </a:extLst>
          </p:cNvPr>
          <p:cNvSpPr txBox="1">
            <a:spLocks/>
          </p:cNvSpPr>
          <p:nvPr/>
        </p:nvSpPr>
        <p:spPr>
          <a:xfrm>
            <a:off x="471100" y="3193064"/>
            <a:ext cx="3112359" cy="7981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“Self-Executing”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20DD34-B0B7-CE66-AD90-9FBDF2D63735}"/>
              </a:ext>
            </a:extLst>
          </p:cNvPr>
          <p:cNvSpPr txBox="1">
            <a:spLocks/>
          </p:cNvSpPr>
          <p:nvPr/>
        </p:nvSpPr>
        <p:spPr>
          <a:xfrm>
            <a:off x="4748340" y="1402149"/>
            <a:ext cx="4998824" cy="50907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WEC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County Clerk (72)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Municipal Clerk (1850)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Presidential Preference Committee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Court case against clerk to prevent placement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Court case against clerk to order placement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House of Representatives</a:t>
            </a:r>
          </a:p>
        </p:txBody>
      </p:sp>
    </p:spTree>
    <p:extLst>
      <p:ext uri="{BB962C8B-B14F-4D97-AF65-F5344CB8AC3E}">
        <p14:creationId xmlns:p14="http://schemas.microsoft.com/office/powerpoint/2010/main" val="327226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12099D-477F-8A42-BE2C-561D04528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4300" kern="1200" dirty="0">
                <a:latin typeface="+mj-lt"/>
                <a:ea typeface="+mj-ea"/>
                <a:cs typeface="+mj-cs"/>
              </a:rPr>
              <a:t>The Right to Equality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4E0D63-2AE5-CBE0-3298-014ECB77E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9" r="7502" b="-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9A2F8-861B-0741-3503-C24FE3CDA3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72" r="1" b="14555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4517C156-613E-9822-D8A7-FE9EEC22007F}"/>
              </a:ext>
            </a:extLst>
          </p:cNvPr>
          <p:cNvSpPr txBox="1">
            <a:spLocks/>
          </p:cNvSpPr>
          <p:nvPr/>
        </p:nvSpPr>
        <p:spPr>
          <a:xfrm>
            <a:off x="3748469" y="48228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1776 v. 1976</a:t>
            </a:r>
          </a:p>
        </p:txBody>
      </p:sp>
    </p:spTree>
    <p:extLst>
      <p:ext uri="{BB962C8B-B14F-4D97-AF65-F5344CB8AC3E}">
        <p14:creationId xmlns:p14="http://schemas.microsoft.com/office/powerpoint/2010/main" val="661578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F1F40F-96E6-1667-C708-FBD388E5F6CD}"/>
              </a:ext>
            </a:extLst>
          </p:cNvPr>
          <p:cNvSpPr txBox="1">
            <a:spLocks/>
          </p:cNvSpPr>
          <p:nvPr/>
        </p:nvSpPr>
        <p:spPr>
          <a:xfrm>
            <a:off x="721803" y="1129486"/>
            <a:ext cx="3198856" cy="79816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Be Aware and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Be Prepared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BE96A-2375-B0BC-0891-A9E2279B7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8" y="2493954"/>
            <a:ext cx="4731631" cy="3872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4CD342-678F-E592-84DB-9C1E6200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67" t="22291"/>
          <a:stretch/>
        </p:blipFill>
        <p:spPr>
          <a:xfrm>
            <a:off x="5116234" y="65874"/>
            <a:ext cx="6812247" cy="35298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08ED82-796C-DB06-A43E-26D715A7D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12" y="3658401"/>
            <a:ext cx="421957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64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4E555-1E5D-96C2-0D97-21671AE3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Contact WILL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F1F40F-96E6-1667-C708-FBD388E5F6CD}"/>
              </a:ext>
            </a:extLst>
          </p:cNvPr>
          <p:cNvSpPr txBox="1">
            <a:spLocks/>
          </p:cNvSpPr>
          <p:nvPr/>
        </p:nvSpPr>
        <p:spPr>
          <a:xfrm>
            <a:off x="838200" y="1249996"/>
            <a:ext cx="10515600" cy="4754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Dan Lennington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 </a:t>
            </a:r>
            <a:r>
              <a:rPr lang="en-US" i="1" dirty="0"/>
              <a:t>dan@will-law.org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608-572-5358</a:t>
            </a:r>
          </a:p>
        </p:txBody>
      </p:sp>
    </p:spTree>
    <p:extLst>
      <p:ext uri="{BB962C8B-B14F-4D97-AF65-F5344CB8AC3E}">
        <p14:creationId xmlns:p14="http://schemas.microsoft.com/office/powerpoint/2010/main" val="4257373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7" name="Rectangle 1037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58" name="Arc 1039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12099D-477F-8A42-BE2C-561D04528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Revolution in Equality</a:t>
            </a:r>
          </a:p>
        </p:txBody>
      </p:sp>
      <p:sp>
        <p:nvSpPr>
          <p:cNvPr id="1059" name="Freeform: Shape 104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67518-EE83-5324-37B8-D441FFE7D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2" y="667724"/>
            <a:ext cx="4777381" cy="535280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279BE-B2E7-B8A8-BC2D-8706140A9A3E}"/>
              </a:ext>
            </a:extLst>
          </p:cNvPr>
          <p:cNvSpPr txBox="1">
            <a:spLocks/>
          </p:cNvSpPr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Students for Fair Admissions v. Harvard</a:t>
            </a:r>
          </a:p>
          <a:p>
            <a:pPr marL="0"/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Governments must be colorblind</a:t>
            </a:r>
          </a:p>
          <a:p>
            <a:pPr marL="0"/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“Diversity” never justifies discrimination</a:t>
            </a:r>
          </a:p>
          <a:p>
            <a:pPr marL="0"/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The rule of equality applies to private businesses also</a:t>
            </a: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56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12099D-477F-8A42-BE2C-561D04528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35 days later…</a:t>
            </a:r>
          </a:p>
        </p:txBody>
      </p:sp>
    </p:spTree>
    <p:extLst>
      <p:ext uri="{BB962C8B-B14F-4D97-AF65-F5344CB8AC3E}">
        <p14:creationId xmlns:p14="http://schemas.microsoft.com/office/powerpoint/2010/main" val="1123244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7F93C-6CA9-96E8-AFB9-94B46D7A3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02" b="13805"/>
          <a:stretch/>
        </p:blipFill>
        <p:spPr>
          <a:xfrm>
            <a:off x="3723450" y="745331"/>
            <a:ext cx="4966531" cy="53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80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F2C295-D429-4C94-195B-186826007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01" y="1250672"/>
            <a:ext cx="10625995" cy="435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87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5822F-BCFB-61E7-172B-A43C0028D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330" y="696645"/>
            <a:ext cx="6578874" cy="546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97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8CEA5C-72F6-6156-297B-EAF8901E4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67"/>
          <a:stretch/>
        </p:blipFill>
        <p:spPr>
          <a:xfrm>
            <a:off x="502369" y="971549"/>
            <a:ext cx="11187261" cy="491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48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8CEA5C-72F6-6156-297B-EAF8901E4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970"/>
          <a:stretch/>
        </p:blipFill>
        <p:spPr>
          <a:xfrm>
            <a:off x="62216" y="627105"/>
            <a:ext cx="12067567" cy="560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71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ILL Canva">
      <a:dk1>
        <a:srgbClr val="000000"/>
      </a:dk1>
      <a:lt1>
        <a:srgbClr val="FFFFFF"/>
      </a:lt1>
      <a:dk2>
        <a:srgbClr val="313158"/>
      </a:dk2>
      <a:lt2>
        <a:srgbClr val="E7E6E6"/>
      </a:lt2>
      <a:accent1>
        <a:srgbClr val="B50703"/>
      </a:accent1>
      <a:accent2>
        <a:srgbClr val="E7E6EB"/>
      </a:accent2>
      <a:accent3>
        <a:srgbClr val="EEEEEE"/>
      </a:accent3>
      <a:accent4>
        <a:srgbClr val="C33437"/>
      </a:accent4>
      <a:accent5>
        <a:srgbClr val="B2B7C2"/>
      </a:accent5>
      <a:accent6>
        <a:srgbClr val="474B88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7642</TotalTime>
  <Words>460</Words>
  <Application>Microsoft Office PowerPoint</Application>
  <PresentationFormat>Widescreen</PresentationFormat>
  <Paragraphs>134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Schoolbook</vt:lpstr>
      <vt:lpstr>Times New Roman</vt:lpstr>
      <vt:lpstr>Office Theme</vt:lpstr>
      <vt:lpstr>PowerPoint Presentation</vt:lpstr>
      <vt:lpstr>The Right to Equality</vt:lpstr>
      <vt:lpstr>A Revolution in Equality</vt:lpstr>
      <vt:lpstr>35 days later…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going on in public schools?</vt:lpstr>
      <vt:lpstr>How can I find out what’s going on?</vt:lpstr>
      <vt:lpstr>PowerPoint Presentation</vt:lpstr>
      <vt:lpstr>PowerPoint Presentation</vt:lpstr>
      <vt:lpstr>Questions Before Next Topic</vt:lpstr>
      <vt:lpstr>PowerPoint Presentation</vt:lpstr>
      <vt:lpstr>14th Amendment</vt:lpstr>
      <vt:lpstr>14th Amendment</vt:lpstr>
      <vt:lpstr>14th Amendment</vt:lpstr>
      <vt:lpstr>PowerPoint Presentation</vt:lpstr>
      <vt:lpstr>Contact WILL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Brewer</dc:creator>
  <cp:lastModifiedBy>Daniel Lennington</cp:lastModifiedBy>
  <cp:revision>117</cp:revision>
  <dcterms:created xsi:type="dcterms:W3CDTF">2022-03-24T20:30:21Z</dcterms:created>
  <dcterms:modified xsi:type="dcterms:W3CDTF">2023-09-11T20:24:41Z</dcterms:modified>
</cp:coreProperties>
</file>